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98" r:id="rId2"/>
    <p:sldId id="257" r:id="rId3"/>
    <p:sldId id="407" r:id="rId4"/>
    <p:sldId id="346" r:id="rId5"/>
    <p:sldId id="408" r:id="rId6"/>
    <p:sldId id="409" r:id="rId7"/>
    <p:sldId id="380" r:id="rId8"/>
    <p:sldId id="392" r:id="rId9"/>
    <p:sldId id="391" r:id="rId10"/>
    <p:sldId id="388" r:id="rId11"/>
    <p:sldId id="393" r:id="rId12"/>
    <p:sldId id="381" r:id="rId13"/>
    <p:sldId id="394" r:id="rId14"/>
    <p:sldId id="395" r:id="rId15"/>
    <p:sldId id="396" r:id="rId16"/>
    <p:sldId id="385" r:id="rId17"/>
    <p:sldId id="401" r:id="rId18"/>
    <p:sldId id="402" r:id="rId19"/>
    <p:sldId id="404" r:id="rId20"/>
    <p:sldId id="403" r:id="rId21"/>
    <p:sldId id="405" r:id="rId22"/>
    <p:sldId id="382" r:id="rId23"/>
    <p:sldId id="397" r:id="rId24"/>
    <p:sldId id="383" r:id="rId25"/>
    <p:sldId id="398" r:id="rId26"/>
    <p:sldId id="400" r:id="rId27"/>
    <p:sldId id="384" r:id="rId28"/>
    <p:sldId id="399" r:id="rId29"/>
    <p:sldId id="406" r:id="rId30"/>
    <p:sldId id="410" r:id="rId31"/>
    <p:sldId id="411" r:id="rId32"/>
    <p:sldId id="412" r:id="rId33"/>
    <p:sldId id="413" r:id="rId34"/>
    <p:sldId id="304" r:id="rId35"/>
  </p:sldIdLst>
  <p:sldSz cx="18288000" cy="10287000"/>
  <p:notesSz cx="6858000" cy="9144000"/>
  <p:embeddedFontLst>
    <p:embeddedFont>
      <p:font typeface="Bahnschrift Light SemiCondensed" panose="020B0502040204020203" pitchFamily="34" charset="0"/>
      <p:regular r:id="rId37"/>
    </p:embeddedFont>
    <p:embeddedFont>
      <p:font typeface="Bahnschrift SemiBold" panose="020B0502040204020203" pitchFamily="34" charset="0"/>
      <p:bold r:id="rId38"/>
    </p:embeddedFont>
    <p:embeddedFont>
      <p:font typeface="Bahnschrift SemiBold SemiCondensed" panose="020B0502040204020203" pitchFamily="34" charset="0"/>
      <p:bold r:id="rId39"/>
    </p:embeddedFont>
    <p:embeddedFont>
      <p:font typeface="Bahnschrift SemiLight SemiCondensed" panose="020B0502040204020203" pitchFamily="34" charset="0"/>
      <p:regular r:id="rId40"/>
    </p:embeddedFont>
    <p:embeddedFont>
      <p:font typeface="Barlow Semi Condensed Medium" panose="00000606000000000000" pitchFamily="2" charset="0"/>
      <p:regular r:id="rId41"/>
      <p:italic r:id="rId42"/>
    </p:embeddedFont>
    <p:embeddedFont>
      <p:font typeface="Calibri" panose="020F0502020204030204" pitchFamily="34" charset="0"/>
      <p:regular r:id="rId43"/>
      <p:bold r:id="rId44"/>
      <p:italic r:id="rId45"/>
      <p:boldItalic r:id="rId46"/>
    </p:embeddedFont>
    <p:embeddedFont>
      <p:font typeface="Fjalla One" panose="02000506040000020004" pitchFamily="2" charset="0"/>
      <p:regular r:id="rId47"/>
    </p:embeddedFont>
    <p:embeddedFont>
      <p:font typeface="Josefin Sans" pitchFamily="2" charset="0"/>
      <p:regular r:id="rId48"/>
      <p:bold r:id="rId49"/>
    </p:embeddedFont>
    <p:embeddedFont>
      <p:font typeface="Muli Bold" panose="020B0604020202020204" charset="0"/>
      <p:regular r:id="rId50"/>
    </p:embeddedFont>
    <p:embeddedFont>
      <p:font typeface="Muli Bold Bold" panose="020B0604020202020204" charset="0"/>
      <p:regular r:id="rId51"/>
    </p:embeddedFont>
    <p:embeddedFont>
      <p:font typeface="Public Sans"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92BB06-8655-49A1-91FB-C6234E87B9A2}" type="doc">
      <dgm:prSet loTypeId="urn:microsoft.com/office/officeart/2005/8/layout/chevron2" loCatId="list" qsTypeId="urn:microsoft.com/office/officeart/2005/8/quickstyle/simple1" qsCatId="simple" csTypeId="urn:microsoft.com/office/officeart/2005/8/colors/accent5_2" csCatId="accent5" phldr="1"/>
      <dgm:spPr/>
      <dgm:t>
        <a:bodyPr/>
        <a:lstStyle/>
        <a:p>
          <a:endParaRPr lang="vi-VN"/>
        </a:p>
      </dgm:t>
    </dgm:pt>
    <dgm:pt modelId="{B03433B9-1EF5-4CF5-8594-CCB81FBF0C8F}">
      <dgm:prSet phldrT="[Text]"/>
      <dgm:spPr/>
      <dgm:t>
        <a:bodyPr/>
        <a:lstStyle/>
        <a:p>
          <a:r>
            <a:rPr lang="en-US"/>
            <a:t>1</a:t>
          </a:r>
          <a:endParaRPr lang="vi-VN"/>
        </a:p>
      </dgm:t>
    </dgm:pt>
    <dgm:pt modelId="{4DDD5513-D5F3-4634-A24F-358FE630F4DE}" type="parTrans" cxnId="{9ADDDE47-0917-4E5D-95D9-AE200879147D}">
      <dgm:prSet/>
      <dgm:spPr/>
      <dgm:t>
        <a:bodyPr/>
        <a:lstStyle/>
        <a:p>
          <a:endParaRPr lang="vi-VN"/>
        </a:p>
      </dgm:t>
    </dgm:pt>
    <dgm:pt modelId="{6593FC25-146F-4840-A92B-53812318D962}" type="sibTrans" cxnId="{9ADDDE47-0917-4E5D-95D9-AE200879147D}">
      <dgm:prSet/>
      <dgm:spPr/>
      <dgm:t>
        <a:bodyPr/>
        <a:lstStyle/>
        <a:p>
          <a:endParaRPr lang="vi-VN"/>
        </a:p>
      </dgm:t>
    </dgm:pt>
    <dgm:pt modelId="{7CC69EA5-3585-48ED-A89F-04EB5D203389}">
      <dgm:prSet phldrT="[Text]"/>
      <dgm:spPr/>
      <dgm:t>
        <a:bodyPr/>
        <a:lstStyle/>
        <a:p>
          <a:r>
            <a:rPr lang="en-US"/>
            <a:t>Giới Thiệu</a:t>
          </a:r>
          <a:endParaRPr lang="vi-VN"/>
        </a:p>
      </dgm:t>
    </dgm:pt>
    <dgm:pt modelId="{03E37A68-6911-41C6-9187-39A7B7CE627B}" type="parTrans" cxnId="{005C0289-D7AA-4E72-BF3C-B898A464F731}">
      <dgm:prSet/>
      <dgm:spPr/>
      <dgm:t>
        <a:bodyPr/>
        <a:lstStyle/>
        <a:p>
          <a:endParaRPr lang="vi-VN"/>
        </a:p>
      </dgm:t>
    </dgm:pt>
    <dgm:pt modelId="{B23E63D2-58BC-4E95-A3B3-1BC7A68EDF29}" type="sibTrans" cxnId="{005C0289-D7AA-4E72-BF3C-B898A464F731}">
      <dgm:prSet/>
      <dgm:spPr/>
      <dgm:t>
        <a:bodyPr/>
        <a:lstStyle/>
        <a:p>
          <a:endParaRPr lang="vi-VN"/>
        </a:p>
      </dgm:t>
    </dgm:pt>
    <dgm:pt modelId="{47A019AB-7C18-40BD-9063-ACE771E77610}">
      <dgm:prSet phldrT="[Text]"/>
      <dgm:spPr/>
      <dgm:t>
        <a:bodyPr/>
        <a:lstStyle/>
        <a:p>
          <a:r>
            <a:rPr lang="en-US"/>
            <a:t>2</a:t>
          </a:r>
          <a:endParaRPr lang="vi-VN"/>
        </a:p>
      </dgm:t>
    </dgm:pt>
    <dgm:pt modelId="{79D59A00-D496-4A93-B45B-E25BBF5E6740}" type="parTrans" cxnId="{3A8D9810-E4CC-46D0-93B7-FEF37CC4DB3D}">
      <dgm:prSet/>
      <dgm:spPr/>
      <dgm:t>
        <a:bodyPr/>
        <a:lstStyle/>
        <a:p>
          <a:endParaRPr lang="vi-VN"/>
        </a:p>
      </dgm:t>
    </dgm:pt>
    <dgm:pt modelId="{816E9406-E4E8-4E89-9C33-A4EBFABF31FB}" type="sibTrans" cxnId="{3A8D9810-E4CC-46D0-93B7-FEF37CC4DB3D}">
      <dgm:prSet/>
      <dgm:spPr/>
      <dgm:t>
        <a:bodyPr/>
        <a:lstStyle/>
        <a:p>
          <a:endParaRPr lang="vi-VN"/>
        </a:p>
      </dgm:t>
    </dgm:pt>
    <dgm:pt modelId="{079834DF-0160-4490-8C7E-B282263A353D}">
      <dgm:prSet phldrT="[Text]"/>
      <dgm:spPr/>
      <dgm:t>
        <a:bodyPr/>
        <a:lstStyle/>
        <a:p>
          <a:r>
            <a:rPr lang="en-US"/>
            <a:t>Phân Tích</a:t>
          </a:r>
          <a:endParaRPr lang="vi-VN"/>
        </a:p>
      </dgm:t>
    </dgm:pt>
    <dgm:pt modelId="{102B08EC-CC4B-4B21-8C68-D3DFFC0C07A6}" type="parTrans" cxnId="{EC4BE287-94E7-48F7-A879-44536C436022}">
      <dgm:prSet/>
      <dgm:spPr/>
      <dgm:t>
        <a:bodyPr/>
        <a:lstStyle/>
        <a:p>
          <a:endParaRPr lang="vi-VN"/>
        </a:p>
      </dgm:t>
    </dgm:pt>
    <dgm:pt modelId="{4B9550EA-E52D-4287-8588-EF8650152CAE}" type="sibTrans" cxnId="{EC4BE287-94E7-48F7-A879-44536C436022}">
      <dgm:prSet/>
      <dgm:spPr/>
      <dgm:t>
        <a:bodyPr/>
        <a:lstStyle/>
        <a:p>
          <a:endParaRPr lang="vi-VN"/>
        </a:p>
      </dgm:t>
    </dgm:pt>
    <dgm:pt modelId="{1124BB26-B5BB-49CF-91E4-44353E3F551D}">
      <dgm:prSet phldrT="[Text]"/>
      <dgm:spPr/>
      <dgm:t>
        <a:bodyPr/>
        <a:lstStyle/>
        <a:p>
          <a:r>
            <a:rPr lang="en-US"/>
            <a:t>3</a:t>
          </a:r>
          <a:endParaRPr lang="vi-VN"/>
        </a:p>
      </dgm:t>
    </dgm:pt>
    <dgm:pt modelId="{E6C9B8ED-90F9-4603-B8B7-855731991F24}" type="parTrans" cxnId="{43AEBD56-8A5B-41BF-A46C-046E5EFBBC0D}">
      <dgm:prSet/>
      <dgm:spPr/>
      <dgm:t>
        <a:bodyPr/>
        <a:lstStyle/>
        <a:p>
          <a:endParaRPr lang="vi-VN"/>
        </a:p>
      </dgm:t>
    </dgm:pt>
    <dgm:pt modelId="{2571E3A6-2383-4BA3-94DB-3C18C5A661E6}" type="sibTrans" cxnId="{43AEBD56-8A5B-41BF-A46C-046E5EFBBC0D}">
      <dgm:prSet/>
      <dgm:spPr/>
      <dgm:t>
        <a:bodyPr/>
        <a:lstStyle/>
        <a:p>
          <a:endParaRPr lang="vi-VN"/>
        </a:p>
      </dgm:t>
    </dgm:pt>
    <dgm:pt modelId="{0305DEEB-7E5A-4B25-9EAE-5F00C47064B9}">
      <dgm:prSet phldrT="[Text]"/>
      <dgm:spPr/>
      <dgm:t>
        <a:bodyPr/>
        <a:lstStyle/>
        <a:p>
          <a:r>
            <a:rPr lang="en-US"/>
            <a:t>Thiết Kế</a:t>
          </a:r>
          <a:endParaRPr lang="vi-VN"/>
        </a:p>
      </dgm:t>
    </dgm:pt>
    <dgm:pt modelId="{4FA7786C-316D-4592-BF2A-E308E9676EAD}" type="parTrans" cxnId="{F54DD931-980E-4CA2-8D01-AD50A79D4AAA}">
      <dgm:prSet/>
      <dgm:spPr/>
      <dgm:t>
        <a:bodyPr/>
        <a:lstStyle/>
        <a:p>
          <a:endParaRPr lang="vi-VN"/>
        </a:p>
      </dgm:t>
    </dgm:pt>
    <dgm:pt modelId="{26CF1FD9-8446-4C98-9899-6EA07CA3DD9C}" type="sibTrans" cxnId="{F54DD931-980E-4CA2-8D01-AD50A79D4AAA}">
      <dgm:prSet/>
      <dgm:spPr/>
      <dgm:t>
        <a:bodyPr/>
        <a:lstStyle/>
        <a:p>
          <a:endParaRPr lang="vi-VN"/>
        </a:p>
      </dgm:t>
    </dgm:pt>
    <dgm:pt modelId="{E0C69ABB-9936-4AB7-AB52-B5B3ACB5D0FB}">
      <dgm:prSet/>
      <dgm:spPr/>
      <dgm:t>
        <a:bodyPr/>
        <a:lstStyle/>
        <a:p>
          <a:r>
            <a:rPr lang="en-US"/>
            <a:t>4</a:t>
          </a:r>
          <a:endParaRPr lang="vi-VN"/>
        </a:p>
      </dgm:t>
    </dgm:pt>
    <dgm:pt modelId="{A99A6987-2530-4A05-B67C-1AB4AB855BAF}" type="parTrans" cxnId="{647F3522-C6A1-4F3A-A4AE-69C4BF8F7040}">
      <dgm:prSet/>
      <dgm:spPr/>
      <dgm:t>
        <a:bodyPr/>
        <a:lstStyle/>
        <a:p>
          <a:endParaRPr lang="vi-VN"/>
        </a:p>
      </dgm:t>
    </dgm:pt>
    <dgm:pt modelId="{FE60485E-A887-4B18-9DCD-9E077C8566FE}" type="sibTrans" cxnId="{647F3522-C6A1-4F3A-A4AE-69C4BF8F7040}">
      <dgm:prSet/>
      <dgm:spPr/>
      <dgm:t>
        <a:bodyPr/>
        <a:lstStyle/>
        <a:p>
          <a:endParaRPr lang="vi-VN"/>
        </a:p>
      </dgm:t>
    </dgm:pt>
    <dgm:pt modelId="{6701B625-D2F1-4172-A59D-C766F1A48B23}">
      <dgm:prSet/>
      <dgm:spPr/>
      <dgm:t>
        <a:bodyPr/>
        <a:lstStyle/>
        <a:p>
          <a:r>
            <a:rPr lang="en-US"/>
            <a:t>6</a:t>
          </a:r>
          <a:endParaRPr lang="vi-VN"/>
        </a:p>
      </dgm:t>
    </dgm:pt>
    <dgm:pt modelId="{31AADFBF-BDEA-4663-B540-7915830C6C4E}" type="parTrans" cxnId="{8849916A-053C-45CC-BE46-92225DFAE1CB}">
      <dgm:prSet/>
      <dgm:spPr/>
      <dgm:t>
        <a:bodyPr/>
        <a:lstStyle/>
        <a:p>
          <a:endParaRPr lang="vi-VN"/>
        </a:p>
      </dgm:t>
    </dgm:pt>
    <dgm:pt modelId="{DDC57E78-416E-44EA-AE8B-D85571A9F4CD}" type="sibTrans" cxnId="{8849916A-053C-45CC-BE46-92225DFAE1CB}">
      <dgm:prSet/>
      <dgm:spPr/>
      <dgm:t>
        <a:bodyPr/>
        <a:lstStyle/>
        <a:p>
          <a:endParaRPr lang="vi-VN"/>
        </a:p>
      </dgm:t>
    </dgm:pt>
    <dgm:pt modelId="{AEAA7A29-3B7A-43A8-9359-BECEA2D26139}">
      <dgm:prSet/>
      <dgm:spPr/>
      <dgm:t>
        <a:bodyPr/>
        <a:lstStyle/>
        <a:p>
          <a:r>
            <a:rPr lang="en-US"/>
            <a:t>5</a:t>
          </a:r>
          <a:endParaRPr lang="vi-VN"/>
        </a:p>
      </dgm:t>
    </dgm:pt>
    <dgm:pt modelId="{4593EB0A-7076-4939-91BF-B4B5025A2CA6}" type="parTrans" cxnId="{83C3847E-C615-4B65-A871-70BCA5813AD7}">
      <dgm:prSet/>
      <dgm:spPr/>
      <dgm:t>
        <a:bodyPr/>
        <a:lstStyle/>
        <a:p>
          <a:endParaRPr lang="vi-VN"/>
        </a:p>
      </dgm:t>
    </dgm:pt>
    <dgm:pt modelId="{801ED0B6-FAFD-4493-895A-601015AB0FEE}" type="sibTrans" cxnId="{83C3847E-C615-4B65-A871-70BCA5813AD7}">
      <dgm:prSet/>
      <dgm:spPr/>
      <dgm:t>
        <a:bodyPr/>
        <a:lstStyle/>
        <a:p>
          <a:endParaRPr lang="vi-VN"/>
        </a:p>
      </dgm:t>
    </dgm:pt>
    <dgm:pt modelId="{A95F1681-B957-4D16-9DB7-E837B6C25CBE}">
      <dgm:prSet/>
      <dgm:spPr/>
      <dgm:t>
        <a:bodyPr/>
        <a:lstStyle/>
        <a:p>
          <a:r>
            <a:rPr lang="en-US"/>
            <a:t>Hiện Thực Ứng Dụng</a:t>
          </a:r>
          <a:endParaRPr lang="vi-VN"/>
        </a:p>
      </dgm:t>
    </dgm:pt>
    <dgm:pt modelId="{B4B861AA-785D-4C5C-AFE5-CBC6B28D51E5}" type="parTrans" cxnId="{A3BC22D0-4EDC-4D02-9DEA-C9204377E4EE}">
      <dgm:prSet/>
      <dgm:spPr/>
      <dgm:t>
        <a:bodyPr/>
        <a:lstStyle/>
        <a:p>
          <a:endParaRPr lang="vi-VN"/>
        </a:p>
      </dgm:t>
    </dgm:pt>
    <dgm:pt modelId="{5353237E-0F64-4CF9-8D19-CBBC6B5E4102}" type="sibTrans" cxnId="{A3BC22D0-4EDC-4D02-9DEA-C9204377E4EE}">
      <dgm:prSet/>
      <dgm:spPr/>
      <dgm:t>
        <a:bodyPr/>
        <a:lstStyle/>
        <a:p>
          <a:endParaRPr lang="vi-VN"/>
        </a:p>
      </dgm:t>
    </dgm:pt>
    <dgm:pt modelId="{DDC96630-27F0-41EC-ABCB-BC5AB1F94CA8}">
      <dgm:prSet/>
      <dgm:spPr/>
      <dgm:t>
        <a:bodyPr/>
        <a:lstStyle/>
        <a:p>
          <a:r>
            <a:rPr lang="en-US"/>
            <a:t>Kiểm Thử</a:t>
          </a:r>
          <a:endParaRPr lang="vi-VN"/>
        </a:p>
      </dgm:t>
    </dgm:pt>
    <dgm:pt modelId="{8D5B3E38-8771-43F8-818B-245F9C1C80FA}" type="parTrans" cxnId="{187AAA90-8888-474E-AAA6-58DE583293DF}">
      <dgm:prSet/>
      <dgm:spPr/>
      <dgm:t>
        <a:bodyPr/>
        <a:lstStyle/>
        <a:p>
          <a:endParaRPr lang="vi-VN"/>
        </a:p>
      </dgm:t>
    </dgm:pt>
    <dgm:pt modelId="{E3FB01AF-0360-4F37-8150-E41786BE6C9D}" type="sibTrans" cxnId="{187AAA90-8888-474E-AAA6-58DE583293DF}">
      <dgm:prSet/>
      <dgm:spPr/>
      <dgm:t>
        <a:bodyPr/>
        <a:lstStyle/>
        <a:p>
          <a:endParaRPr lang="vi-VN"/>
        </a:p>
      </dgm:t>
    </dgm:pt>
    <dgm:pt modelId="{BC421D6C-6EDF-471A-A5A5-8B6EFF7661AA}">
      <dgm:prSet/>
      <dgm:spPr/>
      <dgm:t>
        <a:bodyPr/>
        <a:lstStyle/>
        <a:p>
          <a:r>
            <a:rPr lang="en-US"/>
            <a:t>Kết Luận</a:t>
          </a:r>
          <a:endParaRPr lang="vi-VN"/>
        </a:p>
      </dgm:t>
    </dgm:pt>
    <dgm:pt modelId="{CA4FFAF8-C7EE-47B7-8279-A333E39C3B97}" type="parTrans" cxnId="{BF47BF0C-5C77-4B39-85EB-38339720D3DA}">
      <dgm:prSet/>
      <dgm:spPr/>
      <dgm:t>
        <a:bodyPr/>
        <a:lstStyle/>
        <a:p>
          <a:endParaRPr lang="vi-VN"/>
        </a:p>
      </dgm:t>
    </dgm:pt>
    <dgm:pt modelId="{F41AAF24-14C6-40FB-8A3D-EED9394CF1D1}" type="sibTrans" cxnId="{BF47BF0C-5C77-4B39-85EB-38339720D3DA}">
      <dgm:prSet/>
      <dgm:spPr/>
      <dgm:t>
        <a:bodyPr/>
        <a:lstStyle/>
        <a:p>
          <a:endParaRPr lang="vi-VN"/>
        </a:p>
      </dgm:t>
    </dgm:pt>
    <dgm:pt modelId="{E4A4B711-48EF-453D-9ACA-F50EB67BCB86}">
      <dgm:prSet/>
      <dgm:spPr/>
      <dgm:t>
        <a:bodyPr/>
        <a:lstStyle/>
        <a:p>
          <a:r>
            <a:rPr lang="en-US"/>
            <a:t>7 </a:t>
          </a:r>
          <a:endParaRPr lang="vi-VN"/>
        </a:p>
      </dgm:t>
    </dgm:pt>
    <dgm:pt modelId="{5FCB3A86-4AAD-4870-BD3B-9C5B7DC5F03F}" type="parTrans" cxnId="{D6E43BD2-55E5-4D98-8E5E-B7695C9724D8}">
      <dgm:prSet/>
      <dgm:spPr/>
    </dgm:pt>
    <dgm:pt modelId="{0D70130F-10BF-4B25-B7E7-F449C5763686}" type="sibTrans" cxnId="{D6E43BD2-55E5-4D98-8E5E-B7695C9724D8}">
      <dgm:prSet/>
      <dgm:spPr/>
    </dgm:pt>
    <dgm:pt modelId="{D2BF4044-CA7A-469F-AB66-CEADF7110627}">
      <dgm:prSet/>
      <dgm:spPr/>
      <dgm:t>
        <a:bodyPr/>
        <a:lstStyle/>
        <a:p>
          <a:r>
            <a:rPr lang="en-US"/>
            <a:t>Khởi Nghiệp</a:t>
          </a:r>
          <a:endParaRPr lang="vi-VN"/>
        </a:p>
      </dgm:t>
    </dgm:pt>
    <dgm:pt modelId="{C1F9F320-BF22-4E96-A55C-08CCA745E4EA}" type="parTrans" cxnId="{7A60FEAD-D3FF-40D5-AE2B-B243841BD1E8}">
      <dgm:prSet/>
      <dgm:spPr/>
    </dgm:pt>
    <dgm:pt modelId="{0F4C392C-CC2E-4E69-8103-948EA742C3DF}" type="sibTrans" cxnId="{7A60FEAD-D3FF-40D5-AE2B-B243841BD1E8}">
      <dgm:prSet/>
      <dgm:spPr/>
    </dgm:pt>
    <dgm:pt modelId="{09E9ECB5-614A-4CB8-A272-6C6D737A1A42}" type="pres">
      <dgm:prSet presAssocID="{3192BB06-8655-49A1-91FB-C6234E87B9A2}" presName="linearFlow" presStyleCnt="0">
        <dgm:presLayoutVars>
          <dgm:dir/>
          <dgm:animLvl val="lvl"/>
          <dgm:resizeHandles val="exact"/>
        </dgm:presLayoutVars>
      </dgm:prSet>
      <dgm:spPr/>
    </dgm:pt>
    <dgm:pt modelId="{726A0189-108B-403E-A8FD-550D98095E7E}" type="pres">
      <dgm:prSet presAssocID="{B03433B9-1EF5-4CF5-8594-CCB81FBF0C8F}" presName="composite" presStyleCnt="0"/>
      <dgm:spPr/>
    </dgm:pt>
    <dgm:pt modelId="{94725B2F-A087-4FE3-B124-D0EFB97373EC}" type="pres">
      <dgm:prSet presAssocID="{B03433B9-1EF5-4CF5-8594-CCB81FBF0C8F}" presName="parentText" presStyleLbl="alignNode1" presStyleIdx="0" presStyleCnt="7">
        <dgm:presLayoutVars>
          <dgm:chMax val="1"/>
          <dgm:bulletEnabled val="1"/>
        </dgm:presLayoutVars>
      </dgm:prSet>
      <dgm:spPr/>
    </dgm:pt>
    <dgm:pt modelId="{B7CAF536-4C96-4C82-8AE3-AB2EFF5E87AF}" type="pres">
      <dgm:prSet presAssocID="{B03433B9-1EF5-4CF5-8594-CCB81FBF0C8F}" presName="descendantText" presStyleLbl="alignAcc1" presStyleIdx="0" presStyleCnt="7">
        <dgm:presLayoutVars>
          <dgm:bulletEnabled val="1"/>
        </dgm:presLayoutVars>
      </dgm:prSet>
      <dgm:spPr/>
    </dgm:pt>
    <dgm:pt modelId="{63234A64-41C4-4262-8510-03EC7CB83E5B}" type="pres">
      <dgm:prSet presAssocID="{6593FC25-146F-4840-A92B-53812318D962}" presName="sp" presStyleCnt="0"/>
      <dgm:spPr/>
    </dgm:pt>
    <dgm:pt modelId="{4C2228C6-29A7-4504-8E20-8D2BDF5C8AFD}" type="pres">
      <dgm:prSet presAssocID="{47A019AB-7C18-40BD-9063-ACE771E77610}" presName="composite" presStyleCnt="0"/>
      <dgm:spPr/>
    </dgm:pt>
    <dgm:pt modelId="{6DB7CCB7-779B-4E07-BBBB-932094D6090C}" type="pres">
      <dgm:prSet presAssocID="{47A019AB-7C18-40BD-9063-ACE771E77610}" presName="parentText" presStyleLbl="alignNode1" presStyleIdx="1" presStyleCnt="7">
        <dgm:presLayoutVars>
          <dgm:chMax val="1"/>
          <dgm:bulletEnabled val="1"/>
        </dgm:presLayoutVars>
      </dgm:prSet>
      <dgm:spPr/>
    </dgm:pt>
    <dgm:pt modelId="{C31BEB2F-203F-4E40-B3B7-7A16CEEDF80A}" type="pres">
      <dgm:prSet presAssocID="{47A019AB-7C18-40BD-9063-ACE771E77610}" presName="descendantText" presStyleLbl="alignAcc1" presStyleIdx="1" presStyleCnt="7">
        <dgm:presLayoutVars>
          <dgm:bulletEnabled val="1"/>
        </dgm:presLayoutVars>
      </dgm:prSet>
      <dgm:spPr/>
    </dgm:pt>
    <dgm:pt modelId="{6B90259A-4EFE-435D-928A-B7CF8FC795DE}" type="pres">
      <dgm:prSet presAssocID="{816E9406-E4E8-4E89-9C33-A4EBFABF31FB}" presName="sp" presStyleCnt="0"/>
      <dgm:spPr/>
    </dgm:pt>
    <dgm:pt modelId="{1AFB445D-2F15-48E3-8D67-5E2153F1068C}" type="pres">
      <dgm:prSet presAssocID="{1124BB26-B5BB-49CF-91E4-44353E3F551D}" presName="composite" presStyleCnt="0"/>
      <dgm:spPr/>
    </dgm:pt>
    <dgm:pt modelId="{2D8B0A05-7D8E-4659-8B96-275A02FE013C}" type="pres">
      <dgm:prSet presAssocID="{1124BB26-B5BB-49CF-91E4-44353E3F551D}" presName="parentText" presStyleLbl="alignNode1" presStyleIdx="2" presStyleCnt="7">
        <dgm:presLayoutVars>
          <dgm:chMax val="1"/>
          <dgm:bulletEnabled val="1"/>
        </dgm:presLayoutVars>
      </dgm:prSet>
      <dgm:spPr/>
    </dgm:pt>
    <dgm:pt modelId="{3D5C0B16-6DD1-4C61-9E17-2E364E42BB77}" type="pres">
      <dgm:prSet presAssocID="{1124BB26-B5BB-49CF-91E4-44353E3F551D}" presName="descendantText" presStyleLbl="alignAcc1" presStyleIdx="2" presStyleCnt="7">
        <dgm:presLayoutVars>
          <dgm:bulletEnabled val="1"/>
        </dgm:presLayoutVars>
      </dgm:prSet>
      <dgm:spPr/>
    </dgm:pt>
    <dgm:pt modelId="{BADB7D55-6BFC-4ECD-AB19-00FE8D470E5D}" type="pres">
      <dgm:prSet presAssocID="{2571E3A6-2383-4BA3-94DB-3C18C5A661E6}" presName="sp" presStyleCnt="0"/>
      <dgm:spPr/>
    </dgm:pt>
    <dgm:pt modelId="{0536797F-BC94-4B89-935E-2E16BC5E8086}" type="pres">
      <dgm:prSet presAssocID="{E0C69ABB-9936-4AB7-AB52-B5B3ACB5D0FB}" presName="composite" presStyleCnt="0"/>
      <dgm:spPr/>
    </dgm:pt>
    <dgm:pt modelId="{64AD43EB-F09F-44FF-9CD1-AA0C23B27094}" type="pres">
      <dgm:prSet presAssocID="{E0C69ABB-9936-4AB7-AB52-B5B3ACB5D0FB}" presName="parentText" presStyleLbl="alignNode1" presStyleIdx="3" presStyleCnt="7">
        <dgm:presLayoutVars>
          <dgm:chMax val="1"/>
          <dgm:bulletEnabled val="1"/>
        </dgm:presLayoutVars>
      </dgm:prSet>
      <dgm:spPr/>
    </dgm:pt>
    <dgm:pt modelId="{3679378D-FBAA-4BCF-827D-1C33C66379CE}" type="pres">
      <dgm:prSet presAssocID="{E0C69ABB-9936-4AB7-AB52-B5B3ACB5D0FB}" presName="descendantText" presStyleLbl="alignAcc1" presStyleIdx="3" presStyleCnt="7">
        <dgm:presLayoutVars>
          <dgm:bulletEnabled val="1"/>
        </dgm:presLayoutVars>
      </dgm:prSet>
      <dgm:spPr/>
    </dgm:pt>
    <dgm:pt modelId="{1DE2C5CF-24E8-4A5C-94A9-20EF6AE4B269}" type="pres">
      <dgm:prSet presAssocID="{FE60485E-A887-4B18-9DCD-9E077C8566FE}" presName="sp" presStyleCnt="0"/>
      <dgm:spPr/>
    </dgm:pt>
    <dgm:pt modelId="{0600481B-F877-46ED-A446-95CEBF148499}" type="pres">
      <dgm:prSet presAssocID="{AEAA7A29-3B7A-43A8-9359-BECEA2D26139}" presName="composite" presStyleCnt="0"/>
      <dgm:spPr/>
    </dgm:pt>
    <dgm:pt modelId="{E8B47CDF-8FB5-43C4-BFE9-B8D0998A11E3}" type="pres">
      <dgm:prSet presAssocID="{AEAA7A29-3B7A-43A8-9359-BECEA2D26139}" presName="parentText" presStyleLbl="alignNode1" presStyleIdx="4" presStyleCnt="7">
        <dgm:presLayoutVars>
          <dgm:chMax val="1"/>
          <dgm:bulletEnabled val="1"/>
        </dgm:presLayoutVars>
      </dgm:prSet>
      <dgm:spPr/>
    </dgm:pt>
    <dgm:pt modelId="{9E9F2CB5-862A-41D0-A3C0-C815E993EEDD}" type="pres">
      <dgm:prSet presAssocID="{AEAA7A29-3B7A-43A8-9359-BECEA2D26139}" presName="descendantText" presStyleLbl="alignAcc1" presStyleIdx="4" presStyleCnt="7">
        <dgm:presLayoutVars>
          <dgm:bulletEnabled val="1"/>
        </dgm:presLayoutVars>
      </dgm:prSet>
      <dgm:spPr/>
    </dgm:pt>
    <dgm:pt modelId="{1A5506EC-E218-486F-9824-A30E4F6D7E44}" type="pres">
      <dgm:prSet presAssocID="{801ED0B6-FAFD-4493-895A-601015AB0FEE}" presName="sp" presStyleCnt="0"/>
      <dgm:spPr/>
    </dgm:pt>
    <dgm:pt modelId="{03B22CBD-80C6-45FA-BE35-CC8B4EE16014}" type="pres">
      <dgm:prSet presAssocID="{6701B625-D2F1-4172-A59D-C766F1A48B23}" presName="composite" presStyleCnt="0"/>
      <dgm:spPr/>
    </dgm:pt>
    <dgm:pt modelId="{FC154C0F-DABA-436D-B4C3-3A1F53A43983}" type="pres">
      <dgm:prSet presAssocID="{6701B625-D2F1-4172-A59D-C766F1A48B23}" presName="parentText" presStyleLbl="alignNode1" presStyleIdx="5" presStyleCnt="7">
        <dgm:presLayoutVars>
          <dgm:chMax val="1"/>
          <dgm:bulletEnabled val="1"/>
        </dgm:presLayoutVars>
      </dgm:prSet>
      <dgm:spPr/>
    </dgm:pt>
    <dgm:pt modelId="{0C57106B-4DB0-4A3A-B390-E7E9FEBD0E6B}" type="pres">
      <dgm:prSet presAssocID="{6701B625-D2F1-4172-A59D-C766F1A48B23}" presName="descendantText" presStyleLbl="alignAcc1" presStyleIdx="5" presStyleCnt="7">
        <dgm:presLayoutVars>
          <dgm:bulletEnabled val="1"/>
        </dgm:presLayoutVars>
      </dgm:prSet>
      <dgm:spPr/>
    </dgm:pt>
    <dgm:pt modelId="{6857C187-56C2-47F4-927E-834C1EEBFEB1}" type="pres">
      <dgm:prSet presAssocID="{DDC57E78-416E-44EA-AE8B-D85571A9F4CD}" presName="sp" presStyleCnt="0"/>
      <dgm:spPr/>
    </dgm:pt>
    <dgm:pt modelId="{879BEFF0-B976-4E95-9B1E-B4E1E3B67439}" type="pres">
      <dgm:prSet presAssocID="{E4A4B711-48EF-453D-9ACA-F50EB67BCB86}" presName="composite" presStyleCnt="0"/>
      <dgm:spPr/>
    </dgm:pt>
    <dgm:pt modelId="{F4F8FAA9-549A-4F30-BFD9-A6E842567D48}" type="pres">
      <dgm:prSet presAssocID="{E4A4B711-48EF-453D-9ACA-F50EB67BCB86}" presName="parentText" presStyleLbl="alignNode1" presStyleIdx="6" presStyleCnt="7">
        <dgm:presLayoutVars>
          <dgm:chMax val="1"/>
          <dgm:bulletEnabled val="1"/>
        </dgm:presLayoutVars>
      </dgm:prSet>
      <dgm:spPr/>
    </dgm:pt>
    <dgm:pt modelId="{90023E95-CB21-4218-B7AF-7D0996C5BBBF}" type="pres">
      <dgm:prSet presAssocID="{E4A4B711-48EF-453D-9ACA-F50EB67BCB86}" presName="descendantText" presStyleLbl="alignAcc1" presStyleIdx="6" presStyleCnt="7">
        <dgm:presLayoutVars>
          <dgm:bulletEnabled val="1"/>
        </dgm:presLayoutVars>
      </dgm:prSet>
      <dgm:spPr/>
    </dgm:pt>
  </dgm:ptLst>
  <dgm:cxnLst>
    <dgm:cxn modelId="{BF47BF0C-5C77-4B39-85EB-38339720D3DA}" srcId="{6701B625-D2F1-4172-A59D-C766F1A48B23}" destId="{BC421D6C-6EDF-471A-A5A5-8B6EFF7661AA}" srcOrd="0" destOrd="0" parTransId="{CA4FFAF8-C7EE-47B7-8279-A333E39C3B97}" sibTransId="{F41AAF24-14C6-40FB-8A3D-EED9394CF1D1}"/>
    <dgm:cxn modelId="{3A8D9810-E4CC-46D0-93B7-FEF37CC4DB3D}" srcId="{3192BB06-8655-49A1-91FB-C6234E87B9A2}" destId="{47A019AB-7C18-40BD-9063-ACE771E77610}" srcOrd="1" destOrd="0" parTransId="{79D59A00-D496-4A93-B45B-E25BBF5E6740}" sibTransId="{816E9406-E4E8-4E89-9C33-A4EBFABF31FB}"/>
    <dgm:cxn modelId="{647F3522-C6A1-4F3A-A4AE-69C4BF8F7040}" srcId="{3192BB06-8655-49A1-91FB-C6234E87B9A2}" destId="{E0C69ABB-9936-4AB7-AB52-B5B3ACB5D0FB}" srcOrd="3" destOrd="0" parTransId="{A99A6987-2530-4A05-B67C-1AB4AB855BAF}" sibTransId="{FE60485E-A887-4B18-9DCD-9E077C8566FE}"/>
    <dgm:cxn modelId="{C67EAD2E-B963-4031-BCB6-D0817DDED7BD}" type="presOf" srcId="{AEAA7A29-3B7A-43A8-9359-BECEA2D26139}" destId="{E8B47CDF-8FB5-43C4-BFE9-B8D0998A11E3}" srcOrd="0" destOrd="0" presId="urn:microsoft.com/office/officeart/2005/8/layout/chevron2"/>
    <dgm:cxn modelId="{A2756E30-B499-4306-8752-BB4C21AC437C}" type="presOf" srcId="{A95F1681-B957-4D16-9DB7-E837B6C25CBE}" destId="{3679378D-FBAA-4BCF-827D-1C33C66379CE}" srcOrd="0" destOrd="0" presId="urn:microsoft.com/office/officeart/2005/8/layout/chevron2"/>
    <dgm:cxn modelId="{F54DD931-980E-4CA2-8D01-AD50A79D4AAA}" srcId="{1124BB26-B5BB-49CF-91E4-44353E3F551D}" destId="{0305DEEB-7E5A-4B25-9EAE-5F00C47064B9}" srcOrd="0" destOrd="0" parTransId="{4FA7786C-316D-4592-BF2A-E308E9676EAD}" sibTransId="{26CF1FD9-8446-4C98-9899-6EA07CA3DD9C}"/>
    <dgm:cxn modelId="{A3669436-E5F7-4CEB-BB54-3C3A7CA5E84A}" type="presOf" srcId="{6701B625-D2F1-4172-A59D-C766F1A48B23}" destId="{FC154C0F-DABA-436D-B4C3-3A1F53A43983}" srcOrd="0" destOrd="0" presId="urn:microsoft.com/office/officeart/2005/8/layout/chevron2"/>
    <dgm:cxn modelId="{7AECBD38-3E4E-4D95-965B-DC6041532D32}" type="presOf" srcId="{D2BF4044-CA7A-469F-AB66-CEADF7110627}" destId="{90023E95-CB21-4218-B7AF-7D0996C5BBBF}" srcOrd="0" destOrd="0" presId="urn:microsoft.com/office/officeart/2005/8/layout/chevron2"/>
    <dgm:cxn modelId="{9ADDDE47-0917-4E5D-95D9-AE200879147D}" srcId="{3192BB06-8655-49A1-91FB-C6234E87B9A2}" destId="{B03433B9-1EF5-4CF5-8594-CCB81FBF0C8F}" srcOrd="0" destOrd="0" parTransId="{4DDD5513-D5F3-4634-A24F-358FE630F4DE}" sibTransId="{6593FC25-146F-4840-A92B-53812318D962}"/>
    <dgm:cxn modelId="{8849916A-053C-45CC-BE46-92225DFAE1CB}" srcId="{3192BB06-8655-49A1-91FB-C6234E87B9A2}" destId="{6701B625-D2F1-4172-A59D-C766F1A48B23}" srcOrd="5" destOrd="0" parTransId="{31AADFBF-BDEA-4663-B540-7915830C6C4E}" sibTransId="{DDC57E78-416E-44EA-AE8B-D85571A9F4CD}"/>
    <dgm:cxn modelId="{ACB6DB4E-E982-4848-B32C-F0C7639AF785}" type="presOf" srcId="{47A019AB-7C18-40BD-9063-ACE771E77610}" destId="{6DB7CCB7-779B-4E07-BBBB-932094D6090C}" srcOrd="0" destOrd="0" presId="urn:microsoft.com/office/officeart/2005/8/layout/chevron2"/>
    <dgm:cxn modelId="{43AEBD56-8A5B-41BF-A46C-046E5EFBBC0D}" srcId="{3192BB06-8655-49A1-91FB-C6234E87B9A2}" destId="{1124BB26-B5BB-49CF-91E4-44353E3F551D}" srcOrd="2" destOrd="0" parTransId="{E6C9B8ED-90F9-4603-B8B7-855731991F24}" sibTransId="{2571E3A6-2383-4BA3-94DB-3C18C5A661E6}"/>
    <dgm:cxn modelId="{C05C1458-72F5-4CD6-B209-6D250B0D164C}" type="presOf" srcId="{079834DF-0160-4490-8C7E-B282263A353D}" destId="{C31BEB2F-203F-4E40-B3B7-7A16CEEDF80A}" srcOrd="0" destOrd="0" presId="urn:microsoft.com/office/officeart/2005/8/layout/chevron2"/>
    <dgm:cxn modelId="{D3DEA779-02FC-498A-BF3D-6349EE59CEEC}" type="presOf" srcId="{DDC96630-27F0-41EC-ABCB-BC5AB1F94CA8}" destId="{9E9F2CB5-862A-41D0-A3C0-C815E993EEDD}" srcOrd="0" destOrd="0" presId="urn:microsoft.com/office/officeart/2005/8/layout/chevron2"/>
    <dgm:cxn modelId="{83C3847E-C615-4B65-A871-70BCA5813AD7}" srcId="{3192BB06-8655-49A1-91FB-C6234E87B9A2}" destId="{AEAA7A29-3B7A-43A8-9359-BECEA2D26139}" srcOrd="4" destOrd="0" parTransId="{4593EB0A-7076-4939-91BF-B4B5025A2CA6}" sibTransId="{801ED0B6-FAFD-4493-895A-601015AB0FEE}"/>
    <dgm:cxn modelId="{7BDE3882-A224-4926-9144-9C41A777547A}" type="presOf" srcId="{7CC69EA5-3585-48ED-A89F-04EB5D203389}" destId="{B7CAF536-4C96-4C82-8AE3-AB2EFF5E87AF}" srcOrd="0" destOrd="0" presId="urn:microsoft.com/office/officeart/2005/8/layout/chevron2"/>
    <dgm:cxn modelId="{402E2285-32B6-49FF-9E86-A794EBB53BF6}" type="presOf" srcId="{B03433B9-1EF5-4CF5-8594-CCB81FBF0C8F}" destId="{94725B2F-A087-4FE3-B124-D0EFB97373EC}" srcOrd="0" destOrd="0" presId="urn:microsoft.com/office/officeart/2005/8/layout/chevron2"/>
    <dgm:cxn modelId="{EC4BE287-94E7-48F7-A879-44536C436022}" srcId="{47A019AB-7C18-40BD-9063-ACE771E77610}" destId="{079834DF-0160-4490-8C7E-B282263A353D}" srcOrd="0" destOrd="0" parTransId="{102B08EC-CC4B-4B21-8C68-D3DFFC0C07A6}" sibTransId="{4B9550EA-E52D-4287-8588-EF8650152CAE}"/>
    <dgm:cxn modelId="{005C0289-D7AA-4E72-BF3C-B898A464F731}" srcId="{B03433B9-1EF5-4CF5-8594-CCB81FBF0C8F}" destId="{7CC69EA5-3585-48ED-A89F-04EB5D203389}" srcOrd="0" destOrd="0" parTransId="{03E37A68-6911-41C6-9187-39A7B7CE627B}" sibTransId="{B23E63D2-58BC-4E95-A3B3-1BC7A68EDF29}"/>
    <dgm:cxn modelId="{29E1208E-9F56-4F0A-889F-0567C39B6986}" type="presOf" srcId="{E4A4B711-48EF-453D-9ACA-F50EB67BCB86}" destId="{F4F8FAA9-549A-4F30-BFD9-A6E842567D48}" srcOrd="0" destOrd="0" presId="urn:microsoft.com/office/officeart/2005/8/layout/chevron2"/>
    <dgm:cxn modelId="{187AAA90-8888-474E-AAA6-58DE583293DF}" srcId="{AEAA7A29-3B7A-43A8-9359-BECEA2D26139}" destId="{DDC96630-27F0-41EC-ABCB-BC5AB1F94CA8}" srcOrd="0" destOrd="0" parTransId="{8D5B3E38-8771-43F8-818B-245F9C1C80FA}" sibTransId="{E3FB01AF-0360-4F37-8150-E41786BE6C9D}"/>
    <dgm:cxn modelId="{6D91E793-EF45-4283-A44D-CC2F228B1548}" type="presOf" srcId="{3192BB06-8655-49A1-91FB-C6234E87B9A2}" destId="{09E9ECB5-614A-4CB8-A272-6C6D737A1A42}" srcOrd="0" destOrd="0" presId="urn:microsoft.com/office/officeart/2005/8/layout/chevron2"/>
    <dgm:cxn modelId="{7A60FEAD-D3FF-40D5-AE2B-B243841BD1E8}" srcId="{E4A4B711-48EF-453D-9ACA-F50EB67BCB86}" destId="{D2BF4044-CA7A-469F-AB66-CEADF7110627}" srcOrd="0" destOrd="0" parTransId="{C1F9F320-BF22-4E96-A55C-08CCA745E4EA}" sibTransId="{0F4C392C-CC2E-4E69-8103-948EA742C3DF}"/>
    <dgm:cxn modelId="{A3BC22D0-4EDC-4D02-9DEA-C9204377E4EE}" srcId="{E0C69ABB-9936-4AB7-AB52-B5B3ACB5D0FB}" destId="{A95F1681-B957-4D16-9DB7-E837B6C25CBE}" srcOrd="0" destOrd="0" parTransId="{B4B861AA-785D-4C5C-AFE5-CBC6B28D51E5}" sibTransId="{5353237E-0F64-4CF9-8D19-CBBC6B5E4102}"/>
    <dgm:cxn modelId="{D6E43BD2-55E5-4D98-8E5E-B7695C9724D8}" srcId="{3192BB06-8655-49A1-91FB-C6234E87B9A2}" destId="{E4A4B711-48EF-453D-9ACA-F50EB67BCB86}" srcOrd="6" destOrd="0" parTransId="{5FCB3A86-4AAD-4870-BD3B-9C5B7DC5F03F}" sibTransId="{0D70130F-10BF-4B25-B7E7-F449C5763686}"/>
    <dgm:cxn modelId="{75A92CD5-D164-4103-AE93-F63B9F55EA37}" type="presOf" srcId="{BC421D6C-6EDF-471A-A5A5-8B6EFF7661AA}" destId="{0C57106B-4DB0-4A3A-B390-E7E9FEBD0E6B}" srcOrd="0" destOrd="0" presId="urn:microsoft.com/office/officeart/2005/8/layout/chevron2"/>
    <dgm:cxn modelId="{D504AED8-2B20-49C7-B40F-8440416386CD}" type="presOf" srcId="{1124BB26-B5BB-49CF-91E4-44353E3F551D}" destId="{2D8B0A05-7D8E-4659-8B96-275A02FE013C}" srcOrd="0" destOrd="0" presId="urn:microsoft.com/office/officeart/2005/8/layout/chevron2"/>
    <dgm:cxn modelId="{1E62F0E1-BD1E-4F2A-BA46-94903406BE77}" type="presOf" srcId="{E0C69ABB-9936-4AB7-AB52-B5B3ACB5D0FB}" destId="{64AD43EB-F09F-44FF-9CD1-AA0C23B27094}" srcOrd="0" destOrd="0" presId="urn:microsoft.com/office/officeart/2005/8/layout/chevron2"/>
    <dgm:cxn modelId="{DBEBA9EC-6630-40E8-B083-A20AEC2816C6}" type="presOf" srcId="{0305DEEB-7E5A-4B25-9EAE-5F00C47064B9}" destId="{3D5C0B16-6DD1-4C61-9E17-2E364E42BB77}" srcOrd="0" destOrd="0" presId="urn:microsoft.com/office/officeart/2005/8/layout/chevron2"/>
    <dgm:cxn modelId="{16EB0A59-3BAF-441F-BEDC-C8D780AA105D}" type="presParOf" srcId="{09E9ECB5-614A-4CB8-A272-6C6D737A1A42}" destId="{726A0189-108B-403E-A8FD-550D98095E7E}" srcOrd="0" destOrd="0" presId="urn:microsoft.com/office/officeart/2005/8/layout/chevron2"/>
    <dgm:cxn modelId="{87D1923E-8FD2-4083-BAFC-E3EE26DF79F2}" type="presParOf" srcId="{726A0189-108B-403E-A8FD-550D98095E7E}" destId="{94725B2F-A087-4FE3-B124-D0EFB97373EC}" srcOrd="0" destOrd="0" presId="urn:microsoft.com/office/officeart/2005/8/layout/chevron2"/>
    <dgm:cxn modelId="{77FFF0DB-5DE3-4379-A4EA-6B7673DEC269}" type="presParOf" srcId="{726A0189-108B-403E-A8FD-550D98095E7E}" destId="{B7CAF536-4C96-4C82-8AE3-AB2EFF5E87AF}" srcOrd="1" destOrd="0" presId="urn:microsoft.com/office/officeart/2005/8/layout/chevron2"/>
    <dgm:cxn modelId="{36735706-CB16-4815-9DF7-7DEAA8FFC7A5}" type="presParOf" srcId="{09E9ECB5-614A-4CB8-A272-6C6D737A1A42}" destId="{63234A64-41C4-4262-8510-03EC7CB83E5B}" srcOrd="1" destOrd="0" presId="urn:microsoft.com/office/officeart/2005/8/layout/chevron2"/>
    <dgm:cxn modelId="{6AB77BD2-E725-4DD8-9459-80E846C71B63}" type="presParOf" srcId="{09E9ECB5-614A-4CB8-A272-6C6D737A1A42}" destId="{4C2228C6-29A7-4504-8E20-8D2BDF5C8AFD}" srcOrd="2" destOrd="0" presId="urn:microsoft.com/office/officeart/2005/8/layout/chevron2"/>
    <dgm:cxn modelId="{99BC3A2F-108D-417C-8874-1F0A0010E9E9}" type="presParOf" srcId="{4C2228C6-29A7-4504-8E20-8D2BDF5C8AFD}" destId="{6DB7CCB7-779B-4E07-BBBB-932094D6090C}" srcOrd="0" destOrd="0" presId="urn:microsoft.com/office/officeart/2005/8/layout/chevron2"/>
    <dgm:cxn modelId="{46B7325F-CC35-45CC-8787-B61691B6C487}" type="presParOf" srcId="{4C2228C6-29A7-4504-8E20-8D2BDF5C8AFD}" destId="{C31BEB2F-203F-4E40-B3B7-7A16CEEDF80A}" srcOrd="1" destOrd="0" presId="urn:microsoft.com/office/officeart/2005/8/layout/chevron2"/>
    <dgm:cxn modelId="{467E91DC-67C0-40ED-B72E-A4E982CFFDF0}" type="presParOf" srcId="{09E9ECB5-614A-4CB8-A272-6C6D737A1A42}" destId="{6B90259A-4EFE-435D-928A-B7CF8FC795DE}" srcOrd="3" destOrd="0" presId="urn:microsoft.com/office/officeart/2005/8/layout/chevron2"/>
    <dgm:cxn modelId="{725368AA-26A5-4B9F-8483-92FBBDBE0206}" type="presParOf" srcId="{09E9ECB5-614A-4CB8-A272-6C6D737A1A42}" destId="{1AFB445D-2F15-48E3-8D67-5E2153F1068C}" srcOrd="4" destOrd="0" presId="urn:microsoft.com/office/officeart/2005/8/layout/chevron2"/>
    <dgm:cxn modelId="{0369C59A-0D37-40EA-B9DB-9F459ABA09A4}" type="presParOf" srcId="{1AFB445D-2F15-48E3-8D67-5E2153F1068C}" destId="{2D8B0A05-7D8E-4659-8B96-275A02FE013C}" srcOrd="0" destOrd="0" presId="urn:microsoft.com/office/officeart/2005/8/layout/chevron2"/>
    <dgm:cxn modelId="{D695ADA5-D989-4D5B-A674-ADA94A209AD1}" type="presParOf" srcId="{1AFB445D-2F15-48E3-8D67-5E2153F1068C}" destId="{3D5C0B16-6DD1-4C61-9E17-2E364E42BB77}" srcOrd="1" destOrd="0" presId="urn:microsoft.com/office/officeart/2005/8/layout/chevron2"/>
    <dgm:cxn modelId="{5BA76590-09CC-43B3-97BB-11550ADC5805}" type="presParOf" srcId="{09E9ECB5-614A-4CB8-A272-6C6D737A1A42}" destId="{BADB7D55-6BFC-4ECD-AB19-00FE8D470E5D}" srcOrd="5" destOrd="0" presId="urn:microsoft.com/office/officeart/2005/8/layout/chevron2"/>
    <dgm:cxn modelId="{FCA60FCE-5FF9-47B7-A487-D414C0AECD22}" type="presParOf" srcId="{09E9ECB5-614A-4CB8-A272-6C6D737A1A42}" destId="{0536797F-BC94-4B89-935E-2E16BC5E8086}" srcOrd="6" destOrd="0" presId="urn:microsoft.com/office/officeart/2005/8/layout/chevron2"/>
    <dgm:cxn modelId="{5B076E3A-7072-44FE-87A9-4A4FBAE821EF}" type="presParOf" srcId="{0536797F-BC94-4B89-935E-2E16BC5E8086}" destId="{64AD43EB-F09F-44FF-9CD1-AA0C23B27094}" srcOrd="0" destOrd="0" presId="urn:microsoft.com/office/officeart/2005/8/layout/chevron2"/>
    <dgm:cxn modelId="{914FA7C0-6036-47CC-A407-99E87F5A21E4}" type="presParOf" srcId="{0536797F-BC94-4B89-935E-2E16BC5E8086}" destId="{3679378D-FBAA-4BCF-827D-1C33C66379CE}" srcOrd="1" destOrd="0" presId="urn:microsoft.com/office/officeart/2005/8/layout/chevron2"/>
    <dgm:cxn modelId="{B6E50B44-D188-4B96-B911-1D0A27A9441F}" type="presParOf" srcId="{09E9ECB5-614A-4CB8-A272-6C6D737A1A42}" destId="{1DE2C5CF-24E8-4A5C-94A9-20EF6AE4B269}" srcOrd="7" destOrd="0" presId="urn:microsoft.com/office/officeart/2005/8/layout/chevron2"/>
    <dgm:cxn modelId="{93B6F22C-8E47-45CC-9803-690573267DF9}" type="presParOf" srcId="{09E9ECB5-614A-4CB8-A272-6C6D737A1A42}" destId="{0600481B-F877-46ED-A446-95CEBF148499}" srcOrd="8" destOrd="0" presId="urn:microsoft.com/office/officeart/2005/8/layout/chevron2"/>
    <dgm:cxn modelId="{2C324B5C-47E8-4DE4-A1AA-7A4360833CDD}" type="presParOf" srcId="{0600481B-F877-46ED-A446-95CEBF148499}" destId="{E8B47CDF-8FB5-43C4-BFE9-B8D0998A11E3}" srcOrd="0" destOrd="0" presId="urn:microsoft.com/office/officeart/2005/8/layout/chevron2"/>
    <dgm:cxn modelId="{FC890DA0-D71C-4999-8949-00FCEB2F7229}" type="presParOf" srcId="{0600481B-F877-46ED-A446-95CEBF148499}" destId="{9E9F2CB5-862A-41D0-A3C0-C815E993EEDD}" srcOrd="1" destOrd="0" presId="urn:microsoft.com/office/officeart/2005/8/layout/chevron2"/>
    <dgm:cxn modelId="{7A908174-DF48-49B7-91B8-D782B0EF2EA1}" type="presParOf" srcId="{09E9ECB5-614A-4CB8-A272-6C6D737A1A42}" destId="{1A5506EC-E218-486F-9824-A30E4F6D7E44}" srcOrd="9" destOrd="0" presId="urn:microsoft.com/office/officeart/2005/8/layout/chevron2"/>
    <dgm:cxn modelId="{EB9485CD-4714-4BB7-AB7B-91188F636B5C}" type="presParOf" srcId="{09E9ECB5-614A-4CB8-A272-6C6D737A1A42}" destId="{03B22CBD-80C6-45FA-BE35-CC8B4EE16014}" srcOrd="10" destOrd="0" presId="urn:microsoft.com/office/officeart/2005/8/layout/chevron2"/>
    <dgm:cxn modelId="{D7728CC8-24BD-4DB2-BEA2-95162628BEB7}" type="presParOf" srcId="{03B22CBD-80C6-45FA-BE35-CC8B4EE16014}" destId="{FC154C0F-DABA-436D-B4C3-3A1F53A43983}" srcOrd="0" destOrd="0" presId="urn:microsoft.com/office/officeart/2005/8/layout/chevron2"/>
    <dgm:cxn modelId="{49381489-02AE-4242-8A3C-986F19DDECE8}" type="presParOf" srcId="{03B22CBD-80C6-45FA-BE35-CC8B4EE16014}" destId="{0C57106B-4DB0-4A3A-B390-E7E9FEBD0E6B}" srcOrd="1" destOrd="0" presId="urn:microsoft.com/office/officeart/2005/8/layout/chevron2"/>
    <dgm:cxn modelId="{537A3C42-E9E4-4F9D-8479-3CBFEFC9EC68}" type="presParOf" srcId="{09E9ECB5-614A-4CB8-A272-6C6D737A1A42}" destId="{6857C187-56C2-47F4-927E-834C1EEBFEB1}" srcOrd="11" destOrd="0" presId="urn:microsoft.com/office/officeart/2005/8/layout/chevron2"/>
    <dgm:cxn modelId="{EAB0AE33-6E45-4EFE-95DC-BE8E30F5668D}" type="presParOf" srcId="{09E9ECB5-614A-4CB8-A272-6C6D737A1A42}" destId="{879BEFF0-B976-4E95-9B1E-B4E1E3B67439}" srcOrd="12" destOrd="0" presId="urn:microsoft.com/office/officeart/2005/8/layout/chevron2"/>
    <dgm:cxn modelId="{FBA407B6-F79E-4E48-8B38-28BA354D8724}" type="presParOf" srcId="{879BEFF0-B976-4E95-9B1E-B4E1E3B67439}" destId="{F4F8FAA9-549A-4F30-BFD9-A6E842567D48}" srcOrd="0" destOrd="0" presId="urn:microsoft.com/office/officeart/2005/8/layout/chevron2"/>
    <dgm:cxn modelId="{5F2C9477-FD97-465C-A510-98D6755DF6C2}" type="presParOf" srcId="{879BEFF0-B976-4E95-9B1E-B4E1E3B67439}" destId="{90023E95-CB21-4218-B7AF-7D0996C5BBB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25B2F-A087-4FE3-B124-D0EFB97373EC}">
      <dsp:nvSpPr>
        <dsp:cNvPr id="0" name=""/>
        <dsp:cNvSpPr/>
      </dsp:nvSpPr>
      <dsp:spPr>
        <a:xfrm rot="5400000">
          <a:off x="-135128" y="136708"/>
          <a:ext cx="900854" cy="630597"/>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1</a:t>
          </a:r>
          <a:endParaRPr lang="vi-VN" sz="1700" kern="1200"/>
        </a:p>
      </dsp:txBody>
      <dsp:txXfrm rot="-5400000">
        <a:off x="1" y="316879"/>
        <a:ext cx="630597" cy="270257"/>
      </dsp:txXfrm>
    </dsp:sp>
    <dsp:sp modelId="{B7CAF536-4C96-4C82-8AE3-AB2EFF5E87AF}">
      <dsp:nvSpPr>
        <dsp:cNvPr id="0" name=""/>
        <dsp:cNvSpPr/>
      </dsp:nvSpPr>
      <dsp:spPr>
        <a:xfrm rot="5400000">
          <a:off x="7032921" y="-6400742"/>
          <a:ext cx="585555" cy="1339020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en-US" sz="3400" kern="1200"/>
            <a:t>Giới Thiệu</a:t>
          </a:r>
          <a:endParaRPr lang="vi-VN" sz="3400" kern="1200"/>
        </a:p>
      </dsp:txBody>
      <dsp:txXfrm rot="-5400000">
        <a:off x="630598" y="30165"/>
        <a:ext cx="13361618" cy="528387"/>
      </dsp:txXfrm>
    </dsp:sp>
    <dsp:sp modelId="{6DB7CCB7-779B-4E07-BBBB-932094D6090C}">
      <dsp:nvSpPr>
        <dsp:cNvPr id="0" name=""/>
        <dsp:cNvSpPr/>
      </dsp:nvSpPr>
      <dsp:spPr>
        <a:xfrm rot="5400000">
          <a:off x="-135128" y="954516"/>
          <a:ext cx="900854" cy="630597"/>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2</a:t>
          </a:r>
          <a:endParaRPr lang="vi-VN" sz="1700" kern="1200"/>
        </a:p>
      </dsp:txBody>
      <dsp:txXfrm rot="-5400000">
        <a:off x="1" y="1134687"/>
        <a:ext cx="630597" cy="270257"/>
      </dsp:txXfrm>
    </dsp:sp>
    <dsp:sp modelId="{C31BEB2F-203F-4E40-B3B7-7A16CEEDF80A}">
      <dsp:nvSpPr>
        <dsp:cNvPr id="0" name=""/>
        <dsp:cNvSpPr/>
      </dsp:nvSpPr>
      <dsp:spPr>
        <a:xfrm rot="5400000">
          <a:off x="7032921" y="-5582934"/>
          <a:ext cx="585555" cy="1339020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en-US" sz="3400" kern="1200"/>
            <a:t>Phân Tích</a:t>
          </a:r>
          <a:endParaRPr lang="vi-VN" sz="3400" kern="1200"/>
        </a:p>
      </dsp:txBody>
      <dsp:txXfrm rot="-5400000">
        <a:off x="630598" y="847973"/>
        <a:ext cx="13361618" cy="528387"/>
      </dsp:txXfrm>
    </dsp:sp>
    <dsp:sp modelId="{2D8B0A05-7D8E-4659-8B96-275A02FE013C}">
      <dsp:nvSpPr>
        <dsp:cNvPr id="0" name=""/>
        <dsp:cNvSpPr/>
      </dsp:nvSpPr>
      <dsp:spPr>
        <a:xfrm rot="5400000">
          <a:off x="-135128" y="1772324"/>
          <a:ext cx="900854" cy="630597"/>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3</a:t>
          </a:r>
          <a:endParaRPr lang="vi-VN" sz="1700" kern="1200"/>
        </a:p>
      </dsp:txBody>
      <dsp:txXfrm rot="-5400000">
        <a:off x="1" y="1952495"/>
        <a:ext cx="630597" cy="270257"/>
      </dsp:txXfrm>
    </dsp:sp>
    <dsp:sp modelId="{3D5C0B16-6DD1-4C61-9E17-2E364E42BB77}">
      <dsp:nvSpPr>
        <dsp:cNvPr id="0" name=""/>
        <dsp:cNvSpPr/>
      </dsp:nvSpPr>
      <dsp:spPr>
        <a:xfrm rot="5400000">
          <a:off x="7032921" y="-4765126"/>
          <a:ext cx="585555" cy="1339020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en-US" sz="3400" kern="1200"/>
            <a:t>Thiết Kế</a:t>
          </a:r>
          <a:endParaRPr lang="vi-VN" sz="3400" kern="1200"/>
        </a:p>
      </dsp:txBody>
      <dsp:txXfrm rot="-5400000">
        <a:off x="630598" y="1665781"/>
        <a:ext cx="13361618" cy="528387"/>
      </dsp:txXfrm>
    </dsp:sp>
    <dsp:sp modelId="{64AD43EB-F09F-44FF-9CD1-AA0C23B27094}">
      <dsp:nvSpPr>
        <dsp:cNvPr id="0" name=""/>
        <dsp:cNvSpPr/>
      </dsp:nvSpPr>
      <dsp:spPr>
        <a:xfrm rot="5400000">
          <a:off x="-135128" y="2590132"/>
          <a:ext cx="900854" cy="630597"/>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4</a:t>
          </a:r>
          <a:endParaRPr lang="vi-VN" sz="1700" kern="1200"/>
        </a:p>
      </dsp:txBody>
      <dsp:txXfrm rot="-5400000">
        <a:off x="1" y="2770303"/>
        <a:ext cx="630597" cy="270257"/>
      </dsp:txXfrm>
    </dsp:sp>
    <dsp:sp modelId="{3679378D-FBAA-4BCF-827D-1C33C66379CE}">
      <dsp:nvSpPr>
        <dsp:cNvPr id="0" name=""/>
        <dsp:cNvSpPr/>
      </dsp:nvSpPr>
      <dsp:spPr>
        <a:xfrm rot="5400000">
          <a:off x="7032921" y="-3947319"/>
          <a:ext cx="585555" cy="1339020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en-US" sz="3400" kern="1200"/>
            <a:t>Hiện Thực Ứng Dụng</a:t>
          </a:r>
          <a:endParaRPr lang="vi-VN" sz="3400" kern="1200"/>
        </a:p>
      </dsp:txBody>
      <dsp:txXfrm rot="-5400000">
        <a:off x="630598" y="2483588"/>
        <a:ext cx="13361618" cy="528387"/>
      </dsp:txXfrm>
    </dsp:sp>
    <dsp:sp modelId="{E8B47CDF-8FB5-43C4-BFE9-B8D0998A11E3}">
      <dsp:nvSpPr>
        <dsp:cNvPr id="0" name=""/>
        <dsp:cNvSpPr/>
      </dsp:nvSpPr>
      <dsp:spPr>
        <a:xfrm rot="5400000">
          <a:off x="-135128" y="3407940"/>
          <a:ext cx="900854" cy="630597"/>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5</a:t>
          </a:r>
          <a:endParaRPr lang="vi-VN" sz="1700" kern="1200"/>
        </a:p>
      </dsp:txBody>
      <dsp:txXfrm rot="-5400000">
        <a:off x="1" y="3588111"/>
        <a:ext cx="630597" cy="270257"/>
      </dsp:txXfrm>
    </dsp:sp>
    <dsp:sp modelId="{9E9F2CB5-862A-41D0-A3C0-C815E993EEDD}">
      <dsp:nvSpPr>
        <dsp:cNvPr id="0" name=""/>
        <dsp:cNvSpPr/>
      </dsp:nvSpPr>
      <dsp:spPr>
        <a:xfrm rot="5400000">
          <a:off x="7032921" y="-3129511"/>
          <a:ext cx="585555" cy="1339020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en-US" sz="3400" kern="1200"/>
            <a:t>Kiểm Thử</a:t>
          </a:r>
          <a:endParaRPr lang="vi-VN" sz="3400" kern="1200"/>
        </a:p>
      </dsp:txBody>
      <dsp:txXfrm rot="-5400000">
        <a:off x="630598" y="3301396"/>
        <a:ext cx="13361618" cy="528387"/>
      </dsp:txXfrm>
    </dsp:sp>
    <dsp:sp modelId="{FC154C0F-DABA-436D-B4C3-3A1F53A43983}">
      <dsp:nvSpPr>
        <dsp:cNvPr id="0" name=""/>
        <dsp:cNvSpPr/>
      </dsp:nvSpPr>
      <dsp:spPr>
        <a:xfrm rot="5400000">
          <a:off x="-135128" y="4225748"/>
          <a:ext cx="900854" cy="630597"/>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6</a:t>
          </a:r>
          <a:endParaRPr lang="vi-VN" sz="1700" kern="1200"/>
        </a:p>
      </dsp:txBody>
      <dsp:txXfrm rot="-5400000">
        <a:off x="1" y="4405919"/>
        <a:ext cx="630597" cy="270257"/>
      </dsp:txXfrm>
    </dsp:sp>
    <dsp:sp modelId="{0C57106B-4DB0-4A3A-B390-E7E9FEBD0E6B}">
      <dsp:nvSpPr>
        <dsp:cNvPr id="0" name=""/>
        <dsp:cNvSpPr/>
      </dsp:nvSpPr>
      <dsp:spPr>
        <a:xfrm rot="5400000">
          <a:off x="7032921" y="-2311703"/>
          <a:ext cx="585555" cy="1339020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en-US" sz="3400" kern="1200"/>
            <a:t>Kết Luận</a:t>
          </a:r>
          <a:endParaRPr lang="vi-VN" sz="3400" kern="1200"/>
        </a:p>
      </dsp:txBody>
      <dsp:txXfrm rot="-5400000">
        <a:off x="630598" y="4119204"/>
        <a:ext cx="13361618" cy="528387"/>
      </dsp:txXfrm>
    </dsp:sp>
    <dsp:sp modelId="{F4F8FAA9-549A-4F30-BFD9-A6E842567D48}">
      <dsp:nvSpPr>
        <dsp:cNvPr id="0" name=""/>
        <dsp:cNvSpPr/>
      </dsp:nvSpPr>
      <dsp:spPr>
        <a:xfrm rot="5400000">
          <a:off x="-135128" y="5043556"/>
          <a:ext cx="900854" cy="630597"/>
        </a:xfrm>
        <a:prstGeom prst="chevron">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7 </a:t>
          </a:r>
          <a:endParaRPr lang="vi-VN" sz="1700" kern="1200"/>
        </a:p>
      </dsp:txBody>
      <dsp:txXfrm rot="-5400000">
        <a:off x="1" y="5223727"/>
        <a:ext cx="630597" cy="270257"/>
      </dsp:txXfrm>
    </dsp:sp>
    <dsp:sp modelId="{90023E95-CB21-4218-B7AF-7D0996C5BBBF}">
      <dsp:nvSpPr>
        <dsp:cNvPr id="0" name=""/>
        <dsp:cNvSpPr/>
      </dsp:nvSpPr>
      <dsp:spPr>
        <a:xfrm rot="5400000">
          <a:off x="7032921" y="-1493895"/>
          <a:ext cx="585555" cy="13390202"/>
        </a:xfrm>
        <a:prstGeom prst="round2Same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808" tIns="21590" rIns="21590" bIns="21590" numCol="1" spcCol="1270" anchor="ctr" anchorCtr="0">
          <a:noAutofit/>
        </a:bodyPr>
        <a:lstStyle/>
        <a:p>
          <a:pPr marL="285750" lvl="1" indent="-285750" algn="l" defTabSz="1511300">
            <a:lnSpc>
              <a:spcPct val="90000"/>
            </a:lnSpc>
            <a:spcBef>
              <a:spcPct val="0"/>
            </a:spcBef>
            <a:spcAft>
              <a:spcPct val="15000"/>
            </a:spcAft>
            <a:buChar char="•"/>
          </a:pPr>
          <a:r>
            <a:rPr lang="en-US" sz="3400" kern="1200"/>
            <a:t>Khởi Nghiệp</a:t>
          </a:r>
          <a:endParaRPr lang="vi-VN" sz="3400" kern="1200"/>
        </a:p>
      </dsp:txBody>
      <dsp:txXfrm rot="-5400000">
        <a:off x="630598" y="4937012"/>
        <a:ext cx="13361618" cy="528387"/>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D0A8F5-7651-4884-967C-7ADE3DF20AFD}" type="datetimeFigureOut">
              <a:rPr lang="vi-VN" smtClean="0"/>
              <a:t>15/12/2022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FDEFCB-1AF2-4589-BC8F-0487CF6485DD}" type="slidenum">
              <a:rPr lang="vi-VN" smtClean="0"/>
              <a:t>‹#›</a:t>
            </a:fld>
            <a:endParaRPr lang="vi-VN"/>
          </a:p>
        </p:txBody>
      </p:sp>
    </p:spTree>
    <p:extLst>
      <p:ext uri="{BB962C8B-B14F-4D97-AF65-F5344CB8AC3E}">
        <p14:creationId xmlns:p14="http://schemas.microsoft.com/office/powerpoint/2010/main" val="1472486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be266ea5c_0_23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3be266ea5c_0_2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414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be266ea5c_0_23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3be266ea5c_0_2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115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be266ea5c_0_23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3be266ea5c_0_2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716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be266ea5c_0_23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3be266ea5c_0_2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687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93FDEFCB-1AF2-4589-BC8F-0487CF6485DD}" type="slidenum">
              <a:rPr lang="vi-VN" smtClean="0"/>
              <a:t>2</a:t>
            </a:fld>
            <a:endParaRPr lang="vi-VN"/>
          </a:p>
        </p:txBody>
      </p:sp>
    </p:spTree>
    <p:extLst>
      <p:ext uri="{BB962C8B-B14F-4D97-AF65-F5344CB8AC3E}">
        <p14:creationId xmlns:p14="http://schemas.microsoft.com/office/powerpoint/2010/main" val="574214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3be266ea5c_0_23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3be266ea5c_0_23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0315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be266ea5c_0_23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3be266ea5c_0_2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3be266ea5c_0_23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3be266ea5c_0_23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530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3be266ea5c_0_23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3be266ea5c_0_23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44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be266ea5c_0_23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3be266ea5c_0_2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743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3be266ea5c_0_23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3be266ea5c_0_2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660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13be266ea5c_0_23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13be266ea5c_0_23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225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633"/>
        <p:cNvGrpSpPr/>
        <p:nvPr/>
      </p:nvGrpSpPr>
      <p:grpSpPr>
        <a:xfrm>
          <a:off x="0" y="0"/>
          <a:ext cx="0" cy="0"/>
          <a:chOff x="0" y="0"/>
          <a:chExt cx="0" cy="0"/>
        </a:xfrm>
      </p:grpSpPr>
      <p:sp>
        <p:nvSpPr>
          <p:cNvPr id="634" name="Google Shape;634;p13"/>
          <p:cNvSpPr txBox="1">
            <a:spLocks noGrp="1"/>
          </p:cNvSpPr>
          <p:nvPr>
            <p:ph type="title"/>
          </p:nvPr>
        </p:nvSpPr>
        <p:spPr>
          <a:xfrm>
            <a:off x="1447500" y="1053850"/>
            <a:ext cx="15393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635" name="Google Shape;635;p13"/>
          <p:cNvCxnSpPr/>
          <p:nvPr/>
        </p:nvCxnSpPr>
        <p:spPr>
          <a:xfrm rot="10800000">
            <a:off x="16218000" y="1002550"/>
            <a:ext cx="1475400" cy="1475400"/>
          </a:xfrm>
          <a:prstGeom prst="straightConnector1">
            <a:avLst/>
          </a:prstGeom>
          <a:noFill/>
          <a:ln w="9525" cap="flat" cmpd="sng">
            <a:solidFill>
              <a:schemeClr val="dk2"/>
            </a:solidFill>
            <a:prstDash val="solid"/>
            <a:round/>
            <a:headEnd type="none" w="med" len="med"/>
            <a:tailEnd type="none" w="med" len="med"/>
          </a:ln>
        </p:spPr>
      </p:cxnSp>
      <p:cxnSp>
        <p:nvCxnSpPr>
          <p:cNvPr id="636" name="Google Shape;636;p13"/>
          <p:cNvCxnSpPr/>
          <p:nvPr/>
        </p:nvCxnSpPr>
        <p:spPr>
          <a:xfrm flipH="1">
            <a:off x="16302650" y="13750"/>
            <a:ext cx="2005200" cy="988800"/>
          </a:xfrm>
          <a:prstGeom prst="straightConnector1">
            <a:avLst/>
          </a:prstGeom>
          <a:noFill/>
          <a:ln w="9525" cap="flat" cmpd="sng">
            <a:solidFill>
              <a:schemeClr val="dk2"/>
            </a:solidFill>
            <a:prstDash val="solid"/>
            <a:round/>
            <a:headEnd type="none" w="med" len="med"/>
            <a:tailEnd type="none" w="med" len="med"/>
          </a:ln>
        </p:spPr>
      </p:cxnSp>
      <p:grpSp>
        <p:nvGrpSpPr>
          <p:cNvPr id="637" name="Google Shape;637;p13"/>
          <p:cNvGrpSpPr/>
          <p:nvPr/>
        </p:nvGrpSpPr>
        <p:grpSpPr>
          <a:xfrm>
            <a:off x="15647750" y="404750"/>
            <a:ext cx="1163600" cy="1164700"/>
            <a:chOff x="8064275" y="887850"/>
            <a:chExt cx="581800" cy="582350"/>
          </a:xfrm>
        </p:grpSpPr>
        <p:sp>
          <p:nvSpPr>
            <p:cNvPr id="638" name="Google Shape;638;p1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39" name="Google Shape;639;p1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40" name="Google Shape;640;p1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41" name="Google Shape;641;p1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42" name="Google Shape;642;p1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43" name="Google Shape;643;p1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644" name="Google Shape;644;p13"/>
          <p:cNvGrpSpPr/>
          <p:nvPr/>
        </p:nvGrpSpPr>
        <p:grpSpPr>
          <a:xfrm flipH="1">
            <a:off x="17397301" y="2234977"/>
            <a:ext cx="584050" cy="585150"/>
            <a:chOff x="7353050" y="316275"/>
            <a:chExt cx="292025" cy="292575"/>
          </a:xfrm>
        </p:grpSpPr>
        <p:sp>
          <p:nvSpPr>
            <p:cNvPr id="645" name="Google Shape;645;p1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46" name="Google Shape;646;p1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47" name="Google Shape;647;p1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48" name="Google Shape;648;p1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649" name="Google Shape;649;p13"/>
          <p:cNvGrpSpPr/>
          <p:nvPr/>
        </p:nvGrpSpPr>
        <p:grpSpPr>
          <a:xfrm>
            <a:off x="17356701" y="3163600"/>
            <a:ext cx="350026" cy="54000"/>
            <a:chOff x="5662375" y="212375"/>
            <a:chExt cx="175013" cy="27000"/>
          </a:xfrm>
        </p:grpSpPr>
        <p:sp>
          <p:nvSpPr>
            <p:cNvPr id="650" name="Google Shape;650;p1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51" name="Google Shape;651;p1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52" name="Google Shape;652;p1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cxnSp>
        <p:nvCxnSpPr>
          <p:cNvPr id="653" name="Google Shape;653;p13"/>
          <p:cNvCxnSpPr/>
          <p:nvPr/>
        </p:nvCxnSpPr>
        <p:spPr>
          <a:xfrm rot="10800000" flipH="1">
            <a:off x="1582800" y="590200"/>
            <a:ext cx="2314200" cy="1085400"/>
          </a:xfrm>
          <a:prstGeom prst="straightConnector1">
            <a:avLst/>
          </a:prstGeom>
          <a:noFill/>
          <a:ln w="9525" cap="flat" cmpd="sng">
            <a:solidFill>
              <a:srgbClr val="494949"/>
            </a:solidFill>
            <a:prstDash val="solid"/>
            <a:round/>
            <a:headEnd type="none" w="med" len="med"/>
            <a:tailEnd type="none" w="med" len="med"/>
          </a:ln>
        </p:spPr>
      </p:cxnSp>
      <p:cxnSp>
        <p:nvCxnSpPr>
          <p:cNvPr id="654" name="Google Shape;654;p13"/>
          <p:cNvCxnSpPr/>
          <p:nvPr/>
        </p:nvCxnSpPr>
        <p:spPr>
          <a:xfrm>
            <a:off x="0" y="-13250"/>
            <a:ext cx="1582800" cy="1672800"/>
          </a:xfrm>
          <a:prstGeom prst="straightConnector1">
            <a:avLst/>
          </a:prstGeom>
          <a:noFill/>
          <a:ln w="9525" cap="flat" cmpd="sng">
            <a:solidFill>
              <a:srgbClr val="494949"/>
            </a:solidFill>
            <a:prstDash val="solid"/>
            <a:round/>
            <a:headEnd type="none" w="med" len="med"/>
            <a:tailEnd type="none" w="med" len="med"/>
          </a:ln>
        </p:spPr>
      </p:cxnSp>
      <p:grpSp>
        <p:nvGrpSpPr>
          <p:cNvPr id="655" name="Google Shape;655;p13"/>
          <p:cNvGrpSpPr/>
          <p:nvPr/>
        </p:nvGrpSpPr>
        <p:grpSpPr>
          <a:xfrm flipH="1">
            <a:off x="998800" y="1053850"/>
            <a:ext cx="1163600" cy="1164700"/>
            <a:chOff x="8064275" y="887850"/>
            <a:chExt cx="581800" cy="582350"/>
          </a:xfrm>
        </p:grpSpPr>
        <p:sp>
          <p:nvSpPr>
            <p:cNvPr id="656" name="Google Shape;656;p1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57" name="Google Shape;657;p1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58" name="Google Shape;658;p1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59" name="Google Shape;659;p1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60" name="Google Shape;660;p1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61" name="Google Shape;661;p1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662" name="Google Shape;662;p13"/>
          <p:cNvGrpSpPr/>
          <p:nvPr/>
        </p:nvGrpSpPr>
        <p:grpSpPr>
          <a:xfrm flipH="1">
            <a:off x="3639151" y="341751"/>
            <a:ext cx="584050" cy="585150"/>
            <a:chOff x="7353050" y="316275"/>
            <a:chExt cx="292025" cy="292575"/>
          </a:xfrm>
        </p:grpSpPr>
        <p:sp>
          <p:nvSpPr>
            <p:cNvPr id="663" name="Google Shape;663;p1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64" name="Google Shape;664;p1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65" name="Google Shape;665;p1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66" name="Google Shape;666;p1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667" name="Google Shape;667;p13"/>
          <p:cNvGrpSpPr/>
          <p:nvPr/>
        </p:nvGrpSpPr>
        <p:grpSpPr>
          <a:xfrm flipH="1">
            <a:off x="425050" y="459300"/>
            <a:ext cx="350000" cy="350000"/>
            <a:chOff x="8792300" y="321275"/>
            <a:chExt cx="175000" cy="175000"/>
          </a:xfrm>
        </p:grpSpPr>
        <p:sp>
          <p:nvSpPr>
            <p:cNvPr id="668" name="Google Shape;668;p1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69" name="Google Shape;669;p1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70" name="Google Shape;670;p1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71" name="Google Shape;671;p1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672" name="Google Shape;672;p13"/>
          <p:cNvGrpSpPr/>
          <p:nvPr/>
        </p:nvGrpSpPr>
        <p:grpSpPr>
          <a:xfrm flipH="1">
            <a:off x="960825" y="341750"/>
            <a:ext cx="350026" cy="54000"/>
            <a:chOff x="5662375" y="212375"/>
            <a:chExt cx="175013" cy="27000"/>
          </a:xfrm>
        </p:grpSpPr>
        <p:sp>
          <p:nvSpPr>
            <p:cNvPr id="673" name="Google Shape;673;p13"/>
            <p:cNvSpPr/>
            <p:nvPr/>
          </p:nvSpPr>
          <p:spPr>
            <a:xfrm>
              <a:off x="5662375"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74" name="Google Shape;674;p13"/>
            <p:cNvSpPr/>
            <p:nvPr/>
          </p:nvSpPr>
          <p:spPr>
            <a:xfrm>
              <a:off x="5736381"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75" name="Google Shape;675;p13"/>
            <p:cNvSpPr/>
            <p:nvPr/>
          </p:nvSpPr>
          <p:spPr>
            <a:xfrm>
              <a:off x="5810388"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676" name="Google Shape;676;p13"/>
          <p:cNvGrpSpPr/>
          <p:nvPr/>
        </p:nvGrpSpPr>
        <p:grpSpPr>
          <a:xfrm flipH="1">
            <a:off x="2108225" y="2249200"/>
            <a:ext cx="350026" cy="54000"/>
            <a:chOff x="5662375" y="212375"/>
            <a:chExt cx="175013" cy="27000"/>
          </a:xfrm>
        </p:grpSpPr>
        <p:sp>
          <p:nvSpPr>
            <p:cNvPr id="677" name="Google Shape;677;p13"/>
            <p:cNvSpPr/>
            <p:nvPr/>
          </p:nvSpPr>
          <p:spPr>
            <a:xfrm>
              <a:off x="5662375"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78" name="Google Shape;678;p13"/>
            <p:cNvSpPr/>
            <p:nvPr/>
          </p:nvSpPr>
          <p:spPr>
            <a:xfrm>
              <a:off x="5736381"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79" name="Google Shape;679;p13"/>
            <p:cNvSpPr/>
            <p:nvPr/>
          </p:nvSpPr>
          <p:spPr>
            <a:xfrm>
              <a:off x="5810388"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Tree>
    <p:extLst>
      <p:ext uri="{BB962C8B-B14F-4D97-AF65-F5344CB8AC3E}">
        <p14:creationId xmlns:p14="http://schemas.microsoft.com/office/powerpoint/2010/main" val="968156023"/>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680"/>
        <p:cNvGrpSpPr/>
        <p:nvPr/>
      </p:nvGrpSpPr>
      <p:grpSpPr>
        <a:xfrm>
          <a:off x="0" y="0"/>
          <a:ext cx="0" cy="0"/>
          <a:chOff x="0" y="0"/>
          <a:chExt cx="0" cy="0"/>
        </a:xfrm>
      </p:grpSpPr>
      <p:sp>
        <p:nvSpPr>
          <p:cNvPr id="681" name="Google Shape;681;p14"/>
          <p:cNvSpPr txBox="1">
            <a:spLocks noGrp="1"/>
          </p:cNvSpPr>
          <p:nvPr>
            <p:ph type="title"/>
          </p:nvPr>
        </p:nvSpPr>
        <p:spPr>
          <a:xfrm>
            <a:off x="1447500" y="1053850"/>
            <a:ext cx="15393000" cy="1145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682" name="Google Shape;682;p14"/>
          <p:cNvCxnSpPr/>
          <p:nvPr/>
        </p:nvCxnSpPr>
        <p:spPr>
          <a:xfrm rot="10800000">
            <a:off x="735800" y="971900"/>
            <a:ext cx="1416000" cy="721800"/>
          </a:xfrm>
          <a:prstGeom prst="straightConnector1">
            <a:avLst/>
          </a:prstGeom>
          <a:noFill/>
          <a:ln w="9525" cap="flat" cmpd="sng">
            <a:solidFill>
              <a:schemeClr val="dk2"/>
            </a:solidFill>
            <a:prstDash val="solid"/>
            <a:round/>
            <a:headEnd type="none" w="med" len="med"/>
            <a:tailEnd type="none" w="med" len="med"/>
          </a:ln>
        </p:spPr>
      </p:cxnSp>
      <p:cxnSp>
        <p:nvCxnSpPr>
          <p:cNvPr id="683" name="Google Shape;683;p14"/>
          <p:cNvCxnSpPr/>
          <p:nvPr/>
        </p:nvCxnSpPr>
        <p:spPr>
          <a:xfrm flipH="1">
            <a:off x="820700" y="-17048"/>
            <a:ext cx="2005200" cy="988800"/>
          </a:xfrm>
          <a:prstGeom prst="straightConnector1">
            <a:avLst/>
          </a:prstGeom>
          <a:noFill/>
          <a:ln w="9525" cap="flat" cmpd="sng">
            <a:solidFill>
              <a:schemeClr val="dk2"/>
            </a:solidFill>
            <a:prstDash val="solid"/>
            <a:round/>
            <a:headEnd type="none" w="med" len="med"/>
            <a:tailEnd type="none" w="med" len="med"/>
          </a:ln>
        </p:spPr>
      </p:cxnSp>
      <p:grpSp>
        <p:nvGrpSpPr>
          <p:cNvPr id="684" name="Google Shape;684;p14"/>
          <p:cNvGrpSpPr/>
          <p:nvPr/>
        </p:nvGrpSpPr>
        <p:grpSpPr>
          <a:xfrm>
            <a:off x="165800" y="373952"/>
            <a:ext cx="1163600" cy="1164700"/>
            <a:chOff x="8064275" y="887850"/>
            <a:chExt cx="581800" cy="582350"/>
          </a:xfrm>
        </p:grpSpPr>
        <p:sp>
          <p:nvSpPr>
            <p:cNvPr id="685" name="Google Shape;685;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86" name="Google Shape;686;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87" name="Google Shape;687;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88" name="Google Shape;688;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89" name="Google Shape;689;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90" name="Google Shape;690;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691" name="Google Shape;691;p14"/>
          <p:cNvGrpSpPr/>
          <p:nvPr/>
        </p:nvGrpSpPr>
        <p:grpSpPr>
          <a:xfrm flipH="1">
            <a:off x="1885477" y="1440629"/>
            <a:ext cx="584050" cy="585150"/>
            <a:chOff x="7353050" y="316275"/>
            <a:chExt cx="292025" cy="292575"/>
          </a:xfrm>
        </p:grpSpPr>
        <p:sp>
          <p:nvSpPr>
            <p:cNvPr id="692" name="Google Shape;692;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93" name="Google Shape;693;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94" name="Google Shape;694;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95" name="Google Shape;695;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696" name="Google Shape;696;p14"/>
          <p:cNvGrpSpPr/>
          <p:nvPr/>
        </p:nvGrpSpPr>
        <p:grpSpPr>
          <a:xfrm>
            <a:off x="2825901" y="610252"/>
            <a:ext cx="350026" cy="54000"/>
            <a:chOff x="5662375" y="212375"/>
            <a:chExt cx="175013" cy="27000"/>
          </a:xfrm>
        </p:grpSpPr>
        <p:sp>
          <p:nvSpPr>
            <p:cNvPr id="697" name="Google Shape;697;p1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98" name="Google Shape;698;p1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699" name="Google Shape;699;p1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700" name="Google Shape;700;p14"/>
          <p:cNvGrpSpPr/>
          <p:nvPr/>
        </p:nvGrpSpPr>
        <p:grpSpPr>
          <a:xfrm>
            <a:off x="16977135" y="372576"/>
            <a:ext cx="350026" cy="54000"/>
            <a:chOff x="5662375" y="212375"/>
            <a:chExt cx="175013" cy="27000"/>
          </a:xfrm>
        </p:grpSpPr>
        <p:sp>
          <p:nvSpPr>
            <p:cNvPr id="701" name="Google Shape;701;p14"/>
            <p:cNvSpPr/>
            <p:nvPr/>
          </p:nvSpPr>
          <p:spPr>
            <a:xfrm>
              <a:off x="5662375"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02" name="Google Shape;702;p14"/>
            <p:cNvSpPr/>
            <p:nvPr/>
          </p:nvSpPr>
          <p:spPr>
            <a:xfrm>
              <a:off x="5736381"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03" name="Google Shape;703;p14"/>
            <p:cNvSpPr/>
            <p:nvPr/>
          </p:nvSpPr>
          <p:spPr>
            <a:xfrm>
              <a:off x="5810388" y="212375"/>
              <a:ext cx="27000" cy="27000"/>
            </a:xfrm>
            <a:prstGeom prst="ellipse">
              <a:avLst/>
            </a:pr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cxnSp>
        <p:nvCxnSpPr>
          <p:cNvPr id="704" name="Google Shape;704;p14"/>
          <p:cNvCxnSpPr/>
          <p:nvPr/>
        </p:nvCxnSpPr>
        <p:spPr>
          <a:xfrm rot="10800000">
            <a:off x="14697242" y="430150"/>
            <a:ext cx="2425800" cy="845400"/>
          </a:xfrm>
          <a:prstGeom prst="straightConnector1">
            <a:avLst/>
          </a:prstGeom>
          <a:noFill/>
          <a:ln w="9525" cap="flat" cmpd="sng">
            <a:solidFill>
              <a:schemeClr val="dk1"/>
            </a:solidFill>
            <a:prstDash val="solid"/>
            <a:round/>
            <a:headEnd type="none" w="med" len="med"/>
            <a:tailEnd type="none" w="med" len="med"/>
          </a:ln>
        </p:spPr>
      </p:cxnSp>
      <p:cxnSp>
        <p:nvCxnSpPr>
          <p:cNvPr id="705" name="Google Shape;705;p14"/>
          <p:cNvCxnSpPr/>
          <p:nvPr/>
        </p:nvCxnSpPr>
        <p:spPr>
          <a:xfrm flipH="1">
            <a:off x="17122792" y="-17050"/>
            <a:ext cx="1165200" cy="1308600"/>
          </a:xfrm>
          <a:prstGeom prst="straightConnector1">
            <a:avLst/>
          </a:prstGeom>
          <a:noFill/>
          <a:ln w="9525" cap="flat" cmpd="sng">
            <a:solidFill>
              <a:schemeClr val="dk1"/>
            </a:solidFill>
            <a:prstDash val="solid"/>
            <a:round/>
            <a:headEnd type="none" w="med" len="med"/>
            <a:tailEnd type="none" w="med" len="med"/>
          </a:ln>
        </p:spPr>
      </p:cxnSp>
      <p:grpSp>
        <p:nvGrpSpPr>
          <p:cNvPr id="706" name="Google Shape;706;p14"/>
          <p:cNvGrpSpPr/>
          <p:nvPr/>
        </p:nvGrpSpPr>
        <p:grpSpPr>
          <a:xfrm rot="10800000" flipH="1">
            <a:off x="16856443" y="1004051"/>
            <a:ext cx="584050" cy="585150"/>
            <a:chOff x="7353050" y="316275"/>
            <a:chExt cx="292025" cy="292575"/>
          </a:xfrm>
        </p:grpSpPr>
        <p:sp>
          <p:nvSpPr>
            <p:cNvPr id="707" name="Google Shape;707;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08" name="Google Shape;708;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09" name="Google Shape;709;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10" name="Google Shape;710;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grpSp>
        <p:nvGrpSpPr>
          <p:cNvPr id="711" name="Google Shape;711;p14"/>
          <p:cNvGrpSpPr/>
          <p:nvPr/>
        </p:nvGrpSpPr>
        <p:grpSpPr>
          <a:xfrm rot="10800000">
            <a:off x="14424293" y="136824"/>
            <a:ext cx="586222" cy="586776"/>
            <a:chOff x="3164039" y="430875"/>
            <a:chExt cx="293111" cy="293388"/>
          </a:xfrm>
        </p:grpSpPr>
        <p:sp>
          <p:nvSpPr>
            <p:cNvPr id="712" name="Google Shape;712;p1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13" name="Google Shape;713;p1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14" name="Google Shape;714;p1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15" name="Google Shape;715;p1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16" name="Google Shape;716;p1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sp>
          <p:nvSpPr>
            <p:cNvPr id="717" name="Google Shape;717;p1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p>
          </p:txBody>
        </p:sp>
      </p:grpSp>
    </p:spTree>
    <p:extLst>
      <p:ext uri="{BB962C8B-B14F-4D97-AF65-F5344CB8AC3E}">
        <p14:creationId xmlns:p14="http://schemas.microsoft.com/office/powerpoint/2010/main" val="2406436021"/>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0.sv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3.sv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7.sv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3.xml"/><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pic>
        <p:nvPicPr>
          <p:cNvPr id="7" name="Picture 6"/>
          <p:cNvPicPr>
            <a:picLocks noGrp="1" noRot="1" noChangeAspect="1" noMove="1" noResize="1" noEditPoints="1" noAdjustHandles="1" noChangeArrowheads="1" noChangeShapeType="1" noCrop="1"/>
          </p:cNvPicPr>
          <p:nvPr/>
        </p:nvPicPr>
        <p:blipFill>
          <a:blip r:embed="rId3"/>
          <a:stretch>
            <a:fillRect/>
          </a:stretch>
        </p:blipFill>
        <p:spPr>
          <a:xfrm>
            <a:off x="9304184" y="1581150"/>
            <a:ext cx="9326880" cy="9326880"/>
          </a:xfrm>
          <a:prstGeom prst="rect">
            <a:avLst/>
          </a:prstGeom>
        </p:spPr>
      </p:pic>
      <p:sp>
        <p:nvSpPr>
          <p:cNvPr id="726" name="Google Shape;726;p17"/>
          <p:cNvSpPr txBox="1">
            <a:spLocks noGrp="1"/>
          </p:cNvSpPr>
          <p:nvPr>
            <p:ph type="ctrTitle"/>
          </p:nvPr>
        </p:nvSpPr>
        <p:spPr>
          <a:xfrm>
            <a:off x="304800" y="2705100"/>
            <a:ext cx="10791922" cy="2286000"/>
          </a:xfrm>
          <a:prstGeom prst="rect">
            <a:avLst/>
          </a:prstGeom>
        </p:spPr>
        <p:txBody>
          <a:bodyPr spcFirstLastPara="1" vert="horz" wrap="square" lIns="182850" tIns="182850" rIns="182850" bIns="182850" rtlCol="0" anchor="t" anchorCtr="0">
            <a:noAutofit/>
          </a:bodyPr>
          <a:lstStyle/>
          <a:p>
            <a:pPr algn="l">
              <a:spcBef>
                <a:spcPts val="0"/>
              </a:spcBef>
            </a:pPr>
            <a:r>
              <a:rPr lang="en-US" sz="6000">
                <a:solidFill>
                  <a:schemeClr val="tx2">
                    <a:lumMod val="25000"/>
                  </a:schemeClr>
                </a:solidFill>
                <a:latin typeface="Bahnschrift SemiBold SemiCondensed" panose="020B0502040204020203" pitchFamily="34" charset="0"/>
                <a:cs typeface="Segoe UI Semibold" panose="020B0702040204020203" pitchFamily="34" charset="0"/>
              </a:rPr>
              <a:t>Chương trình quản lý lương sản phẩm nước Healthy</a:t>
            </a:r>
            <a:endParaRPr sz="6000" dirty="0">
              <a:solidFill>
                <a:schemeClr val="tx2">
                  <a:lumMod val="25000"/>
                </a:schemeClr>
              </a:solidFill>
              <a:latin typeface="Bahnschrift SemiBold SemiCondensed" panose="020B0502040204020203" pitchFamily="34" charset="0"/>
              <a:cs typeface="Segoe UI Semibold" panose="020B0702040204020203" pitchFamily="34" charset="0"/>
            </a:endParaRPr>
          </a:p>
        </p:txBody>
      </p:sp>
      <p:sp>
        <p:nvSpPr>
          <p:cNvPr id="2" name="Rectangle 1"/>
          <p:cNvSpPr/>
          <p:nvPr/>
        </p:nvSpPr>
        <p:spPr>
          <a:xfrm>
            <a:off x="2642193" y="1535926"/>
            <a:ext cx="6776620" cy="1077218"/>
          </a:xfrm>
          <a:prstGeom prst="rect">
            <a:avLst/>
          </a:prstGeom>
        </p:spPr>
        <p:txBody>
          <a:bodyPr wrap="square">
            <a:spAutoFit/>
          </a:bodyPr>
          <a:lstStyle/>
          <a:p>
            <a:pPr algn="ctr"/>
            <a:r>
              <a:rPr lang="en-US" sz="6400">
                <a:solidFill>
                  <a:srgbClr val="77C6FC"/>
                </a:solidFill>
                <a:latin typeface="Bahnschrift SemiBold SemiCondensed" panose="020B0502040204020203" pitchFamily="34" charset="0"/>
                <a:cs typeface="Segoe UI Semibold" panose="020B0702040204020203" pitchFamily="34" charset="0"/>
              </a:rPr>
              <a:t>Báo cáo</a:t>
            </a:r>
            <a:endParaRPr lang="en-US" sz="6400" dirty="0">
              <a:solidFill>
                <a:srgbClr val="77C6FC"/>
              </a:solidFill>
            </a:endParaRPr>
          </a:p>
        </p:txBody>
      </p:sp>
      <p:sp>
        <p:nvSpPr>
          <p:cNvPr id="202" name="Google Shape;1016;p21"/>
          <p:cNvSpPr/>
          <p:nvPr/>
        </p:nvSpPr>
        <p:spPr>
          <a:xfrm>
            <a:off x="9381942" y="2477348"/>
            <a:ext cx="233396" cy="227752"/>
          </a:xfrm>
          <a:prstGeom prst="flowChartConnector">
            <a:avLst/>
          </a:prstGeom>
          <a:solidFill>
            <a:schemeClr val="accent2"/>
          </a:solidFill>
          <a:ln w="9525" cap="flat" cmpd="sng">
            <a:solidFill>
              <a:schemeClr val="dk2"/>
            </a:solidFill>
            <a:prstDash val="solid"/>
            <a:round/>
            <a:headEnd type="none" w="sm" len="sm"/>
            <a:tailEnd type="none" w="sm" len="sm"/>
          </a:ln>
        </p:spPr>
        <p:txBody>
          <a:bodyPr spcFirstLastPara="1" wrap="square" lIns="182850" tIns="182850" rIns="182850" bIns="182850" anchor="ctr" anchorCtr="0">
            <a:noAutofit/>
          </a:bodyPr>
          <a:lstStyle/>
          <a:p>
            <a:endParaRPr sz="3600" dirty="0">
              <a:solidFill>
                <a:schemeClr val="dk1"/>
              </a:solidFill>
            </a:endParaRPr>
          </a:p>
        </p:txBody>
      </p:sp>
      <p:sp>
        <p:nvSpPr>
          <p:cNvPr id="3" name="TextBox 2"/>
          <p:cNvSpPr txBox="1"/>
          <p:nvPr/>
        </p:nvSpPr>
        <p:spPr>
          <a:xfrm>
            <a:off x="1161139" y="6888060"/>
            <a:ext cx="4777270" cy="1077218"/>
          </a:xfrm>
          <a:prstGeom prst="rect">
            <a:avLst/>
          </a:prstGeom>
          <a:noFill/>
        </p:spPr>
        <p:txBody>
          <a:bodyPr wrap="none" rtlCol="0">
            <a:spAutoFit/>
          </a:bodyPr>
          <a:lstStyle/>
          <a:p>
            <a:r>
              <a:rPr lang="en-US" sz="3200" b="1">
                <a:solidFill>
                  <a:srgbClr val="77C6FC"/>
                </a:solidFill>
                <a:latin typeface="Bahnschrift SemiBold" panose="020B0502040204020203" pitchFamily="34" charset="0"/>
              </a:rPr>
              <a:t>GVHD: </a:t>
            </a:r>
            <a:r>
              <a:rPr lang="en-US" sz="3200" b="1">
                <a:solidFill>
                  <a:schemeClr val="tx2">
                    <a:lumMod val="25000"/>
                  </a:schemeClr>
                </a:solidFill>
                <a:latin typeface="Bahnschrift SemiBold" panose="020B0502040204020203" pitchFamily="34" charset="0"/>
              </a:rPr>
              <a:t>Phạm Thanh Hùng</a:t>
            </a:r>
          </a:p>
          <a:p>
            <a:r>
              <a:rPr lang="en-US" sz="3200" b="1">
                <a:solidFill>
                  <a:srgbClr val="77C6FC"/>
                </a:solidFill>
                <a:latin typeface="Bahnschrift SemiBold" panose="020B0502040204020203" pitchFamily="34" charset="0"/>
              </a:rPr>
              <a:t>Nhóm: </a:t>
            </a:r>
            <a:r>
              <a:rPr lang="en-US" sz="3200" b="1">
                <a:solidFill>
                  <a:srgbClr val="77C6FC"/>
                </a:solidFill>
                <a:latin typeface="Bahnschrift SemiLight SemiCondensed" panose="020B0502040204020203" pitchFamily="34" charset="0"/>
              </a:rPr>
              <a:t>10</a:t>
            </a:r>
            <a:endParaRPr lang="en-US" sz="3200" dirty="0">
              <a:latin typeface="Bahnschrift SemiLight SemiCondensed" panose="020B0502040204020203" pitchFamily="34" charset="0"/>
            </a:endParaRPr>
          </a:p>
        </p:txBody>
      </p:sp>
      <p:sp>
        <p:nvSpPr>
          <p:cNvPr id="9" name="Google Shape;1138;p24"/>
          <p:cNvSpPr/>
          <p:nvPr/>
        </p:nvSpPr>
        <p:spPr>
          <a:xfrm>
            <a:off x="1173173" y="6726061"/>
            <a:ext cx="5506362" cy="1465438"/>
          </a:xfrm>
          <a:prstGeom prst="roundRect">
            <a:avLst>
              <a:gd name="adj" fmla="val 7972"/>
            </a:avLst>
          </a:prstGeom>
          <a:noFill/>
          <a:ln w="9525" cap="flat" cmpd="sng">
            <a:solidFill>
              <a:srgbClr val="77C6FC"/>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pic>
        <p:nvPicPr>
          <p:cNvPr id="4" name="Picture 3" descr="Khoa Công nghệ thông tin– Trường Đại học Công nghiệp TP. Hồ Chí Minh">
            <a:extLst>
              <a:ext uri="{FF2B5EF4-FFF2-40B4-BE49-F238E27FC236}">
                <a16:creationId xmlns:a16="http://schemas.microsoft.com/office/drawing/2014/main" id="{613EB087-C8C0-4433-8C38-BF3715431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047"/>
            <a:ext cx="10958600" cy="1558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D95829-2091-370F-6D0C-72C2FE436B56}"/>
              </a:ext>
            </a:extLst>
          </p:cNvPr>
          <p:cNvSpPr txBox="1"/>
          <p:nvPr/>
        </p:nvSpPr>
        <p:spPr>
          <a:xfrm>
            <a:off x="381000" y="3390900"/>
            <a:ext cx="2895600" cy="2554545"/>
          </a:xfrm>
          <a:prstGeom prst="rect">
            <a:avLst/>
          </a:prstGeom>
          <a:noFill/>
        </p:spPr>
        <p:txBody>
          <a:bodyPr wrap="square" rtlCol="0">
            <a:spAutoFit/>
          </a:bodyPr>
          <a:lstStyle/>
          <a:p>
            <a:r>
              <a:rPr lang="en-US" sz="4000">
                <a:ln w="0"/>
                <a:solidFill>
                  <a:schemeClr val="accent1"/>
                </a:solidFill>
                <a:effectLst>
                  <a:outerShdw blurRad="38100" dist="25400" dir="5400000" algn="ctr" rotWithShape="0">
                    <a:srgbClr val="6E747A">
                      <a:alpha val="43000"/>
                    </a:srgbClr>
                  </a:outerShdw>
                </a:effectLst>
              </a:rPr>
              <a:t>Sơ đồ activity tính lương nhân viên</a:t>
            </a:r>
            <a:endParaRPr lang="vi-VN" sz="4000">
              <a:ln w="0"/>
              <a:solidFill>
                <a:schemeClr val="accent1"/>
              </a:solidFill>
              <a:effectLst>
                <a:outerShdw blurRad="38100" dist="25400" dir="5400000" algn="ctr" rotWithShape="0">
                  <a:srgbClr val="6E747A">
                    <a:alpha val="43000"/>
                  </a:srgbClr>
                </a:outerShdw>
              </a:effectLst>
            </a:endParaRPr>
          </a:p>
        </p:txBody>
      </p:sp>
      <p:pic>
        <p:nvPicPr>
          <p:cNvPr id="6" name="Picture 5">
            <a:extLst>
              <a:ext uri="{FF2B5EF4-FFF2-40B4-BE49-F238E27FC236}">
                <a16:creationId xmlns:a16="http://schemas.microsoft.com/office/drawing/2014/main" id="{5228C6A5-8AE1-3A9D-3C12-12E815B5D13A}"/>
              </a:ext>
            </a:extLst>
          </p:cNvPr>
          <p:cNvPicPr>
            <a:picLocks noChangeAspect="1"/>
          </p:cNvPicPr>
          <p:nvPr/>
        </p:nvPicPr>
        <p:blipFill>
          <a:blip r:embed="rId2"/>
          <a:stretch>
            <a:fillRect/>
          </a:stretch>
        </p:blipFill>
        <p:spPr>
          <a:xfrm>
            <a:off x="5100637" y="0"/>
            <a:ext cx="12806363" cy="10287000"/>
          </a:xfrm>
          <a:prstGeom prst="rect">
            <a:avLst/>
          </a:prstGeom>
        </p:spPr>
      </p:pic>
    </p:spTree>
    <p:extLst>
      <p:ext uri="{BB962C8B-B14F-4D97-AF65-F5344CB8AC3E}">
        <p14:creationId xmlns:p14="http://schemas.microsoft.com/office/powerpoint/2010/main" val="365994269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8202B4-2FCD-E01A-D345-8B71FCFB3DAD}"/>
              </a:ext>
            </a:extLst>
          </p:cNvPr>
          <p:cNvSpPr txBox="1"/>
          <p:nvPr/>
        </p:nvSpPr>
        <p:spPr>
          <a:xfrm>
            <a:off x="381000" y="3390900"/>
            <a:ext cx="2895600" cy="2554545"/>
          </a:xfrm>
          <a:prstGeom prst="rect">
            <a:avLst/>
          </a:prstGeom>
          <a:noFill/>
        </p:spPr>
        <p:txBody>
          <a:bodyPr wrap="square" rtlCol="0">
            <a:spAutoFit/>
          </a:bodyPr>
          <a:lstStyle/>
          <a:p>
            <a:r>
              <a:rPr lang="en-US" sz="4000">
                <a:ln w="0"/>
                <a:solidFill>
                  <a:schemeClr val="accent1"/>
                </a:solidFill>
                <a:effectLst>
                  <a:outerShdw blurRad="38100" dist="25400" dir="5400000" algn="ctr" rotWithShape="0">
                    <a:srgbClr val="6E747A">
                      <a:alpha val="43000"/>
                    </a:srgbClr>
                  </a:outerShdw>
                </a:effectLst>
              </a:rPr>
              <a:t>Sơ đồ sequence tính lương nhân viên</a:t>
            </a:r>
            <a:endParaRPr lang="vi-VN" sz="400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a16="http://schemas.microsoft.com/office/drawing/2014/main" id="{0E5CC1BD-2A94-60E4-4BA3-FA56BA402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95250"/>
            <a:ext cx="14630400" cy="10096500"/>
          </a:xfrm>
          <a:prstGeom prst="rect">
            <a:avLst/>
          </a:prstGeom>
        </p:spPr>
      </p:pic>
    </p:spTree>
    <p:extLst>
      <p:ext uri="{BB962C8B-B14F-4D97-AF65-F5344CB8AC3E}">
        <p14:creationId xmlns:p14="http://schemas.microsoft.com/office/powerpoint/2010/main" val="170727760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36" name="Google Shape;1439;p26"/>
          <p:cNvGrpSpPr/>
          <p:nvPr/>
        </p:nvGrpSpPr>
        <p:grpSpPr>
          <a:xfrm>
            <a:off x="1699688" y="2456590"/>
            <a:ext cx="2933472" cy="2934560"/>
            <a:chOff x="1708681" y="2480698"/>
            <a:chExt cx="809100" cy="809400"/>
          </a:xfrm>
        </p:grpSpPr>
        <p:sp>
          <p:nvSpPr>
            <p:cNvPr id="37" name="Google Shape;1419;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8" name="Google Shape;1440;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39" name="Google Shape;726;p17"/>
          <p:cNvSpPr txBox="1"/>
          <p:nvPr/>
        </p:nvSpPr>
        <p:spPr>
          <a:xfrm>
            <a:off x="2438400" y="3045040"/>
            <a:ext cx="1676400" cy="175766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8800">
                <a:solidFill>
                  <a:srgbClr val="494949"/>
                </a:solidFill>
                <a:latin typeface="Bahnschrift SemiBold SemiCondensed" panose="020B0502040204020203" pitchFamily="34" charset="0"/>
                <a:cs typeface="Segoe UI Semibold" panose="020B0702040204020203" pitchFamily="34" charset="0"/>
              </a:rPr>
              <a:t>03</a:t>
            </a:r>
          </a:p>
        </p:txBody>
      </p:sp>
      <p:sp>
        <p:nvSpPr>
          <p:cNvPr id="40" name="Google Shape;927;p18"/>
          <p:cNvSpPr txBox="1"/>
          <p:nvPr/>
        </p:nvSpPr>
        <p:spPr>
          <a:xfrm>
            <a:off x="1699688" y="5604738"/>
            <a:ext cx="7713920" cy="293456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6400">
                <a:latin typeface="Bahnschrift Light SemiCondensed" panose="020B0502040204020203" pitchFamily="34" charset="0"/>
              </a:rPr>
              <a:t>III. Thiết Kế</a:t>
            </a:r>
          </a:p>
          <a:p>
            <a:pPr marL="457200" indent="-457200" algn="l">
              <a:buFont typeface="+mj-lt"/>
              <a:buAutoNum type="arabicPeriod"/>
            </a:pPr>
            <a:r>
              <a:rPr lang="en-US" sz="2400">
                <a:latin typeface="Bahnschrift Light SemiCondensed" panose="020B0502040204020203" pitchFamily="34" charset="0"/>
              </a:rPr>
              <a:t>Sơ đồ class</a:t>
            </a:r>
          </a:p>
          <a:p>
            <a:pPr marL="457200" indent="-457200" algn="l">
              <a:buFont typeface="+mj-lt"/>
              <a:buAutoNum type="arabicPeriod"/>
            </a:pPr>
            <a:r>
              <a:rPr lang="en-US" sz="2400">
                <a:latin typeface="Bahnschrift Light SemiCondensed" panose="020B0502040204020203" pitchFamily="34" charset="0"/>
              </a:rPr>
              <a:t>Sơ đồ database</a:t>
            </a:r>
          </a:p>
          <a:p>
            <a:pPr marL="457200" indent="-457200" algn="l">
              <a:buFont typeface="+mj-lt"/>
              <a:buAutoNum type="arabicPeriod"/>
            </a:pPr>
            <a:r>
              <a:rPr lang="en-US" sz="2400">
                <a:latin typeface="Bahnschrift Light SemiCondensed" panose="020B0502040204020203" pitchFamily="34" charset="0"/>
              </a:rPr>
              <a:t>Sơ đồ luồng màn hình</a:t>
            </a:r>
          </a:p>
          <a:p>
            <a:pPr marL="457200" indent="-457200" algn="l">
              <a:buFont typeface="+mj-lt"/>
              <a:buAutoNum type="arabicPeriod"/>
            </a:pPr>
            <a:r>
              <a:rPr lang="en-US" sz="2400">
                <a:latin typeface="Bahnschrift Light SemiCondensed" panose="020B0502040204020203" pitchFamily="34" charset="0"/>
              </a:rPr>
              <a:t>Một số màn hình thiết kế</a:t>
            </a:r>
          </a:p>
          <a:p>
            <a:pPr algn="l"/>
            <a:endParaRPr lang="en-US" sz="6400">
              <a:latin typeface="Bahnschrift Light SemiCondensed" panose="020B0502040204020203" pitchFamily="34" charset="0"/>
            </a:endParaRPr>
          </a:p>
        </p:txBody>
      </p:sp>
      <p:pic>
        <p:nvPicPr>
          <p:cNvPr id="2" name="Graphic 1">
            <a:extLst>
              <a:ext uri="{FF2B5EF4-FFF2-40B4-BE49-F238E27FC236}">
                <a16:creationId xmlns:a16="http://schemas.microsoft.com/office/drawing/2014/main" id="{95FFE730-39A5-8D0D-1FC3-43509C7F18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4800" y="1770439"/>
            <a:ext cx="8822090" cy="7658025"/>
          </a:xfrm>
          <a:prstGeom prst="rect">
            <a:avLst/>
          </a:prstGeom>
        </p:spPr>
      </p:pic>
    </p:spTree>
    <p:extLst>
      <p:ext uri="{BB962C8B-B14F-4D97-AF65-F5344CB8AC3E}">
        <p14:creationId xmlns:p14="http://schemas.microsoft.com/office/powerpoint/2010/main" val="15555156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0772BD-105D-4822-5D34-87F350AF6F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29050" y="190500"/>
            <a:ext cx="14458950" cy="10096500"/>
          </a:xfrm>
          <a:prstGeom prst="rect">
            <a:avLst/>
          </a:prstGeom>
          <a:noFill/>
          <a:ln>
            <a:noFill/>
          </a:ln>
        </p:spPr>
      </p:pic>
      <p:sp>
        <p:nvSpPr>
          <p:cNvPr id="2" name="TextBox 1">
            <a:extLst>
              <a:ext uri="{FF2B5EF4-FFF2-40B4-BE49-F238E27FC236}">
                <a16:creationId xmlns:a16="http://schemas.microsoft.com/office/drawing/2014/main" id="{7BEC1643-0FE9-06C1-7A93-B64D11667F15}"/>
              </a:ext>
            </a:extLst>
          </p:cNvPr>
          <p:cNvSpPr txBox="1"/>
          <p:nvPr/>
        </p:nvSpPr>
        <p:spPr>
          <a:xfrm>
            <a:off x="381000" y="3390900"/>
            <a:ext cx="2895600" cy="707886"/>
          </a:xfrm>
          <a:prstGeom prst="rect">
            <a:avLst/>
          </a:prstGeom>
          <a:noFill/>
        </p:spPr>
        <p:txBody>
          <a:bodyPr wrap="square" rtlCol="0">
            <a:spAutoFit/>
          </a:bodyPr>
          <a:lstStyle/>
          <a:p>
            <a:r>
              <a:rPr lang="en-US" sz="4000">
                <a:ln w="0"/>
                <a:solidFill>
                  <a:schemeClr val="accent1"/>
                </a:solidFill>
                <a:effectLst>
                  <a:outerShdw blurRad="38100" dist="25400" dir="5400000" algn="ctr" rotWithShape="0">
                    <a:srgbClr val="6E747A">
                      <a:alpha val="43000"/>
                    </a:srgbClr>
                  </a:outerShdw>
                </a:effectLst>
              </a:rPr>
              <a:t>Sơ đồ class</a:t>
            </a:r>
            <a:endParaRPr lang="vi-VN" sz="40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2458112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3CDA7B-EE8A-9CB3-47C7-BD17F3413475}"/>
              </a:ext>
            </a:extLst>
          </p:cNvPr>
          <p:cNvPicPr>
            <a:picLocks noChangeAspect="1"/>
          </p:cNvPicPr>
          <p:nvPr/>
        </p:nvPicPr>
        <p:blipFill>
          <a:blip r:embed="rId2"/>
          <a:stretch>
            <a:fillRect/>
          </a:stretch>
        </p:blipFill>
        <p:spPr>
          <a:xfrm>
            <a:off x="4495800" y="190500"/>
            <a:ext cx="13487400" cy="9677400"/>
          </a:xfrm>
          <a:prstGeom prst="rect">
            <a:avLst/>
          </a:prstGeom>
        </p:spPr>
      </p:pic>
      <p:sp>
        <p:nvSpPr>
          <p:cNvPr id="2" name="TextBox 1">
            <a:extLst>
              <a:ext uri="{FF2B5EF4-FFF2-40B4-BE49-F238E27FC236}">
                <a16:creationId xmlns:a16="http://schemas.microsoft.com/office/drawing/2014/main" id="{9DCFB24C-1662-706A-2C68-72D062020EDA}"/>
              </a:ext>
            </a:extLst>
          </p:cNvPr>
          <p:cNvSpPr txBox="1"/>
          <p:nvPr/>
        </p:nvSpPr>
        <p:spPr>
          <a:xfrm>
            <a:off x="381000" y="3390900"/>
            <a:ext cx="2895600" cy="1323439"/>
          </a:xfrm>
          <a:prstGeom prst="rect">
            <a:avLst/>
          </a:prstGeom>
          <a:noFill/>
        </p:spPr>
        <p:txBody>
          <a:bodyPr wrap="square" rtlCol="0">
            <a:spAutoFit/>
          </a:bodyPr>
          <a:lstStyle/>
          <a:p>
            <a:r>
              <a:rPr lang="en-US" sz="4000">
                <a:ln w="0"/>
                <a:solidFill>
                  <a:schemeClr val="accent1"/>
                </a:solidFill>
                <a:effectLst>
                  <a:outerShdw blurRad="38100" dist="25400" dir="5400000" algn="ctr" rotWithShape="0">
                    <a:srgbClr val="6E747A">
                      <a:alpha val="43000"/>
                    </a:srgbClr>
                  </a:outerShdw>
                </a:effectLst>
              </a:rPr>
              <a:t>Sơ đồ Database</a:t>
            </a:r>
            <a:endParaRPr lang="vi-VN" sz="40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4340022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44C20BED-97CC-8F76-6E40-6983DD7B9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3276" y="0"/>
            <a:ext cx="6857924" cy="10287000"/>
          </a:xfrm>
          <a:prstGeom prst="rect">
            <a:avLst/>
          </a:prstGeom>
        </p:spPr>
      </p:pic>
      <p:sp>
        <p:nvSpPr>
          <p:cNvPr id="4" name="TextBox 3">
            <a:extLst>
              <a:ext uri="{FF2B5EF4-FFF2-40B4-BE49-F238E27FC236}">
                <a16:creationId xmlns:a16="http://schemas.microsoft.com/office/drawing/2014/main" id="{69006E41-6CCE-DE7D-D218-F895635A4502}"/>
              </a:ext>
            </a:extLst>
          </p:cNvPr>
          <p:cNvSpPr txBox="1"/>
          <p:nvPr/>
        </p:nvSpPr>
        <p:spPr>
          <a:xfrm>
            <a:off x="381000" y="3390900"/>
            <a:ext cx="2895600" cy="1323439"/>
          </a:xfrm>
          <a:prstGeom prst="rect">
            <a:avLst/>
          </a:prstGeom>
          <a:noFill/>
        </p:spPr>
        <p:txBody>
          <a:bodyPr wrap="square" rtlCol="0">
            <a:spAutoFit/>
          </a:bodyPr>
          <a:lstStyle/>
          <a:p>
            <a:r>
              <a:rPr lang="en-US" sz="4000">
                <a:ln w="0"/>
                <a:solidFill>
                  <a:schemeClr val="accent1"/>
                </a:solidFill>
                <a:effectLst>
                  <a:outerShdw blurRad="38100" dist="25400" dir="5400000" algn="ctr" rotWithShape="0">
                    <a:srgbClr val="6E747A">
                      <a:alpha val="43000"/>
                    </a:srgbClr>
                  </a:outerShdw>
                </a:effectLst>
              </a:rPr>
              <a:t>Sơ đồ ScreenFlow</a:t>
            </a:r>
            <a:endParaRPr lang="vi-VN" sz="40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3620314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33" name="Google Shape;1033;p22"/>
          <p:cNvSpPr txBox="1"/>
          <p:nvPr/>
        </p:nvSpPr>
        <p:spPr>
          <a:xfrm>
            <a:off x="8533388" y="7380492"/>
            <a:ext cx="1408800" cy="587400"/>
          </a:xfrm>
          <a:prstGeom prst="rect">
            <a:avLst/>
          </a:prstGeom>
          <a:noFill/>
          <a:ln>
            <a:noFill/>
          </a:ln>
        </p:spPr>
        <p:txBody>
          <a:bodyPr spcFirstLastPara="1" wrap="square" lIns="182850" tIns="0" rIns="182850" bIns="0" anchor="b" anchorCtr="0">
            <a:noAutofit/>
          </a:bodyPr>
          <a:lstStyle/>
          <a:p>
            <a:pPr algn="ctr"/>
            <a:r>
              <a:rPr lang="en-GB" sz="3600">
                <a:solidFill>
                  <a:schemeClr val="lt1"/>
                </a:solidFill>
                <a:latin typeface="Bahnschrift Light SemiCondensed" panose="020B0502040204020203" pitchFamily="34" charset="0"/>
                <a:ea typeface="Barlow Semi Condensed Medium" panose="00000606000000000000"/>
                <a:cs typeface="Barlow Semi Condensed Medium" panose="00000606000000000000"/>
                <a:sym typeface="Barlow Semi Condensed Medium" panose="00000606000000000000"/>
              </a:rPr>
              <a:t>What</a:t>
            </a:r>
            <a:endParaRPr sz="3600">
              <a:solidFill>
                <a:schemeClr val="lt1"/>
              </a:solidFill>
              <a:latin typeface="Bahnschrift Light SemiCondensed" panose="020B0502040204020203" pitchFamily="34" charset="0"/>
              <a:ea typeface="Barlow Semi Condensed Medium" panose="00000606000000000000"/>
              <a:cs typeface="Barlow Semi Condensed Medium" panose="00000606000000000000"/>
              <a:sym typeface="Barlow Semi Condensed Medium" panose="00000606000000000000"/>
            </a:endParaRPr>
          </a:p>
        </p:txBody>
      </p:sp>
      <p:sp>
        <p:nvSpPr>
          <p:cNvPr id="1035" name="Google Shape;1035;p22"/>
          <p:cNvSpPr txBox="1"/>
          <p:nvPr/>
        </p:nvSpPr>
        <p:spPr>
          <a:xfrm>
            <a:off x="8439094" y="3064398"/>
            <a:ext cx="1408800" cy="587400"/>
          </a:xfrm>
          <a:prstGeom prst="rect">
            <a:avLst/>
          </a:prstGeom>
          <a:noFill/>
          <a:ln>
            <a:noFill/>
          </a:ln>
        </p:spPr>
        <p:txBody>
          <a:bodyPr spcFirstLastPara="1" wrap="square" lIns="182850" tIns="0" rIns="182850" bIns="0" anchor="b" anchorCtr="0">
            <a:noAutofit/>
          </a:bodyPr>
          <a:lstStyle/>
          <a:p>
            <a:pPr algn="ctr"/>
            <a:r>
              <a:rPr lang="en-GB" sz="360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Why</a:t>
            </a:r>
            <a:endParaRPr sz="360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sp>
        <p:nvSpPr>
          <p:cNvPr id="12" name="Google Shape;1138;p24">
            <a:extLst>
              <a:ext uri="{FF2B5EF4-FFF2-40B4-BE49-F238E27FC236}">
                <a16:creationId xmlns:a16="http://schemas.microsoft.com/office/drawing/2014/main" id="{63D4B3C9-7D21-4848-83E4-C540D49BB600}"/>
              </a:ext>
            </a:extLst>
          </p:cNvPr>
          <p:cNvSpPr/>
          <p:nvPr/>
        </p:nvSpPr>
        <p:spPr>
          <a:xfrm>
            <a:off x="952502" y="2457633"/>
            <a:ext cx="16154400" cy="7047874"/>
          </a:xfrm>
          <a:prstGeom prst="roundRect">
            <a:avLst>
              <a:gd name="adj" fmla="val 7972"/>
            </a:avLst>
          </a:prstGeom>
          <a:noFill/>
          <a:ln w="9525" cap="flat" cmpd="sng">
            <a:solidFill>
              <a:srgbClr val="77C6FC"/>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3" name="Arrow: Chevron 12">
            <a:extLst>
              <a:ext uri="{FF2B5EF4-FFF2-40B4-BE49-F238E27FC236}">
                <a16:creationId xmlns:a16="http://schemas.microsoft.com/office/drawing/2014/main" id="{C92B6BFA-2F82-4CBF-AE45-D491A68BF330}"/>
              </a:ext>
            </a:extLst>
          </p:cNvPr>
          <p:cNvSpPr/>
          <p:nvPr/>
        </p:nvSpPr>
        <p:spPr>
          <a:xfrm rot="16200000">
            <a:off x="8829262" y="2367592"/>
            <a:ext cx="400880" cy="1040228"/>
          </a:xfrm>
          <a:prstGeom prst="chevron">
            <a:avLst/>
          </a:prstGeom>
          <a:solidFill>
            <a:srgbClr val="77C6F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3" name="TextBox 2">
            <a:extLst>
              <a:ext uri="{FF2B5EF4-FFF2-40B4-BE49-F238E27FC236}">
                <a16:creationId xmlns:a16="http://schemas.microsoft.com/office/drawing/2014/main" id="{AD8FE6DC-01E5-95E9-22E6-D8013F52D305}"/>
              </a:ext>
            </a:extLst>
          </p:cNvPr>
          <p:cNvSpPr txBox="1"/>
          <p:nvPr/>
        </p:nvSpPr>
        <p:spPr>
          <a:xfrm>
            <a:off x="4847788" y="712750"/>
            <a:ext cx="8162692" cy="892552"/>
          </a:xfrm>
          <a:prstGeom prst="rect">
            <a:avLst/>
          </a:prstGeom>
          <a:noFill/>
        </p:spPr>
        <p:txBody>
          <a:bodyPr wrap="square" rtlCol="0">
            <a:spAutoFit/>
          </a:bodyPr>
          <a:lstStyle/>
          <a:p>
            <a:pPr algn="ctr"/>
            <a:r>
              <a:rPr lang="en-US" sz="5200">
                <a:solidFill>
                  <a:schemeClr val="accent3">
                    <a:lumMod val="10000"/>
                  </a:schemeClr>
                </a:solidFill>
              </a:rPr>
              <a:t>Một số màn hình thiết kế</a:t>
            </a:r>
            <a:endParaRPr lang="vi-VN" sz="5200">
              <a:solidFill>
                <a:schemeClr val="accent3">
                  <a:lumMod val="10000"/>
                </a:schemeClr>
              </a:solidFill>
            </a:endParaRPr>
          </a:p>
        </p:txBody>
      </p:sp>
      <p:sp>
        <p:nvSpPr>
          <p:cNvPr id="6" name="TextBox 8">
            <a:extLst>
              <a:ext uri="{FF2B5EF4-FFF2-40B4-BE49-F238E27FC236}">
                <a16:creationId xmlns:a16="http://schemas.microsoft.com/office/drawing/2014/main" id="{47C907AB-8482-656A-E044-7041A7CBE081}"/>
              </a:ext>
            </a:extLst>
          </p:cNvPr>
          <p:cNvSpPr txBox="1"/>
          <p:nvPr/>
        </p:nvSpPr>
        <p:spPr>
          <a:xfrm>
            <a:off x="1739697" y="5676189"/>
            <a:ext cx="14116326" cy="919163"/>
          </a:xfrm>
          <a:prstGeom prst="rect">
            <a:avLst/>
          </a:prstGeom>
        </p:spPr>
        <p:txBody>
          <a:bodyPr lIns="0" tIns="0" rIns="0" bIns="0" rtlCol="0" anchor="t">
            <a:spAutoFit/>
          </a:bodyPr>
          <a:lstStyle/>
          <a:p>
            <a:pPr>
              <a:lnSpc>
                <a:spcPts val="8082"/>
              </a:lnSpc>
            </a:pPr>
            <a:endParaRPr lang="en-US" sz="4800" spc="114">
              <a:solidFill>
                <a:srgbClr val="FFFFFF"/>
              </a:solidFill>
              <a:latin typeface="Public Sans"/>
            </a:endParaRPr>
          </a:p>
        </p:txBody>
      </p:sp>
      <p:sp>
        <p:nvSpPr>
          <p:cNvPr id="9" name="TextBox 11">
            <a:extLst>
              <a:ext uri="{FF2B5EF4-FFF2-40B4-BE49-F238E27FC236}">
                <a16:creationId xmlns:a16="http://schemas.microsoft.com/office/drawing/2014/main" id="{E393E9EA-FE46-1234-ED1F-718FEC16D29F}"/>
              </a:ext>
            </a:extLst>
          </p:cNvPr>
          <p:cNvSpPr txBox="1"/>
          <p:nvPr/>
        </p:nvSpPr>
        <p:spPr>
          <a:xfrm>
            <a:off x="11738576" y="4887019"/>
            <a:ext cx="10268312" cy="729942"/>
          </a:xfrm>
          <a:prstGeom prst="rect">
            <a:avLst/>
          </a:prstGeom>
        </p:spPr>
        <p:txBody>
          <a:bodyPr lIns="0" tIns="0" rIns="0" bIns="0" rtlCol="0" anchor="t">
            <a:spAutoFit/>
          </a:bodyPr>
          <a:lstStyle/>
          <a:p>
            <a:pPr>
              <a:lnSpc>
                <a:spcPts val="5880"/>
              </a:lnSpc>
            </a:pPr>
            <a:endParaRPr sz="4800"/>
          </a:p>
        </p:txBody>
      </p:sp>
      <p:pic>
        <p:nvPicPr>
          <p:cNvPr id="5" name="Picture 4">
            <a:extLst>
              <a:ext uri="{FF2B5EF4-FFF2-40B4-BE49-F238E27FC236}">
                <a16:creationId xmlns:a16="http://schemas.microsoft.com/office/drawing/2014/main" id="{F630701C-CC6F-D425-62F9-EEA9A3127860}"/>
              </a:ext>
            </a:extLst>
          </p:cNvPr>
          <p:cNvPicPr>
            <a:picLocks noChangeAspect="1"/>
          </p:cNvPicPr>
          <p:nvPr/>
        </p:nvPicPr>
        <p:blipFill>
          <a:blip r:embed="rId3"/>
          <a:stretch>
            <a:fillRect/>
          </a:stretch>
        </p:blipFill>
        <p:spPr>
          <a:xfrm>
            <a:off x="4847788" y="2887706"/>
            <a:ext cx="8080076" cy="5998793"/>
          </a:xfrm>
          <a:prstGeom prst="rect">
            <a:avLst/>
          </a:prstGeom>
        </p:spPr>
      </p:pic>
    </p:spTree>
    <p:extLst>
      <p:ext uri="{BB962C8B-B14F-4D97-AF65-F5344CB8AC3E}">
        <p14:creationId xmlns:p14="http://schemas.microsoft.com/office/powerpoint/2010/main" val="1222118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8D32-7D81-FE14-0785-5426A7CC493E}"/>
              </a:ext>
            </a:extLst>
          </p:cNvPr>
          <p:cNvSpPr>
            <a:spLocks noGrp="1"/>
          </p:cNvSpPr>
          <p:nvPr>
            <p:ph type="title"/>
          </p:nvPr>
        </p:nvSpPr>
        <p:spPr>
          <a:xfrm>
            <a:off x="1447500" y="-15977"/>
            <a:ext cx="15393000" cy="1145400"/>
          </a:xfrm>
        </p:spPr>
        <p:txBody>
          <a:bodyPr/>
          <a:lstStyle/>
          <a:p>
            <a:r>
              <a:rPr lang="en-US" sz="3600"/>
              <a:t>Giao diện Tính Lương Công Nhân</a:t>
            </a:r>
            <a:endParaRPr lang="vi-VN" sz="3600"/>
          </a:p>
        </p:txBody>
      </p:sp>
      <p:pic>
        <p:nvPicPr>
          <p:cNvPr id="5" name="Picture 4" descr="Graphical user interface, application&#10;&#10;Description automatically generated">
            <a:extLst>
              <a:ext uri="{FF2B5EF4-FFF2-40B4-BE49-F238E27FC236}">
                <a16:creationId xmlns:a16="http://schemas.microsoft.com/office/drawing/2014/main" id="{FEAD2EA1-95BF-C489-08E8-546B617508C4}"/>
              </a:ext>
            </a:extLst>
          </p:cNvPr>
          <p:cNvPicPr>
            <a:picLocks noChangeAspect="1"/>
          </p:cNvPicPr>
          <p:nvPr/>
        </p:nvPicPr>
        <p:blipFill>
          <a:blip r:embed="rId2"/>
          <a:stretch>
            <a:fillRect/>
          </a:stretch>
        </p:blipFill>
        <p:spPr>
          <a:xfrm>
            <a:off x="0" y="800100"/>
            <a:ext cx="18288000" cy="9372600"/>
          </a:xfrm>
          <a:prstGeom prst="rect">
            <a:avLst/>
          </a:prstGeom>
        </p:spPr>
      </p:pic>
    </p:spTree>
    <p:extLst>
      <p:ext uri="{BB962C8B-B14F-4D97-AF65-F5344CB8AC3E}">
        <p14:creationId xmlns:p14="http://schemas.microsoft.com/office/powerpoint/2010/main" val="56816000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BAA0-4448-BF83-60F7-2850E2C2DD7D}"/>
              </a:ext>
            </a:extLst>
          </p:cNvPr>
          <p:cNvSpPr>
            <a:spLocks noGrp="1"/>
          </p:cNvSpPr>
          <p:nvPr>
            <p:ph type="title"/>
          </p:nvPr>
        </p:nvSpPr>
        <p:spPr>
          <a:xfrm>
            <a:off x="1447500" y="0"/>
            <a:ext cx="15393000" cy="1145400"/>
          </a:xfrm>
        </p:spPr>
        <p:txBody>
          <a:bodyPr/>
          <a:lstStyle/>
          <a:p>
            <a:r>
              <a:rPr lang="en-US" sz="3600"/>
              <a:t>Giao Diện Chấm Công Nhân Viên</a:t>
            </a:r>
            <a:endParaRPr lang="vi-VN" sz="3600"/>
          </a:p>
        </p:txBody>
      </p:sp>
      <p:pic>
        <p:nvPicPr>
          <p:cNvPr id="3" name="Picture 2" descr="A screenshot of a computer&#10;&#10;Description automatically generated">
            <a:extLst>
              <a:ext uri="{FF2B5EF4-FFF2-40B4-BE49-F238E27FC236}">
                <a16:creationId xmlns:a16="http://schemas.microsoft.com/office/drawing/2014/main" id="{C8BACE30-710C-B9BD-8438-12E1E815B531}"/>
              </a:ext>
            </a:extLst>
          </p:cNvPr>
          <p:cNvPicPr>
            <a:picLocks noChangeAspect="1"/>
          </p:cNvPicPr>
          <p:nvPr/>
        </p:nvPicPr>
        <p:blipFill>
          <a:blip r:embed="rId2"/>
          <a:stretch>
            <a:fillRect/>
          </a:stretch>
        </p:blipFill>
        <p:spPr>
          <a:xfrm>
            <a:off x="0" y="723900"/>
            <a:ext cx="18288000" cy="9563100"/>
          </a:xfrm>
          <a:prstGeom prst="rect">
            <a:avLst/>
          </a:prstGeom>
        </p:spPr>
      </p:pic>
    </p:spTree>
    <p:extLst>
      <p:ext uri="{BB962C8B-B14F-4D97-AF65-F5344CB8AC3E}">
        <p14:creationId xmlns:p14="http://schemas.microsoft.com/office/powerpoint/2010/main" val="269220461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1922-2095-1CE7-32BB-23FD21E8F82B}"/>
              </a:ext>
            </a:extLst>
          </p:cNvPr>
          <p:cNvSpPr>
            <a:spLocks noGrp="1"/>
          </p:cNvSpPr>
          <p:nvPr>
            <p:ph type="title"/>
          </p:nvPr>
        </p:nvSpPr>
        <p:spPr>
          <a:xfrm>
            <a:off x="1295400" y="0"/>
            <a:ext cx="15393000" cy="1145400"/>
          </a:xfrm>
        </p:spPr>
        <p:txBody>
          <a:bodyPr/>
          <a:lstStyle/>
          <a:p>
            <a:r>
              <a:rPr lang="en-US" sz="3600"/>
              <a:t>Giao Diện Phân Công Công Nhân</a:t>
            </a:r>
            <a:endParaRPr lang="vi-VN" sz="3600"/>
          </a:p>
        </p:txBody>
      </p:sp>
      <p:pic>
        <p:nvPicPr>
          <p:cNvPr id="3" name="Picture 2" descr="Graphical user interface, application, Word&#10;&#10;Description automatically generated">
            <a:extLst>
              <a:ext uri="{FF2B5EF4-FFF2-40B4-BE49-F238E27FC236}">
                <a16:creationId xmlns:a16="http://schemas.microsoft.com/office/drawing/2014/main" id="{3A82D053-CAF0-538B-1141-269CF8D6842B}"/>
              </a:ext>
            </a:extLst>
          </p:cNvPr>
          <p:cNvPicPr>
            <a:picLocks noChangeAspect="1"/>
          </p:cNvPicPr>
          <p:nvPr/>
        </p:nvPicPr>
        <p:blipFill>
          <a:blip r:embed="rId2"/>
          <a:stretch>
            <a:fillRect/>
          </a:stretch>
        </p:blipFill>
        <p:spPr>
          <a:xfrm>
            <a:off x="114300" y="723900"/>
            <a:ext cx="18059400" cy="9563100"/>
          </a:xfrm>
          <a:prstGeom prst="rect">
            <a:avLst/>
          </a:prstGeom>
        </p:spPr>
      </p:pic>
    </p:spTree>
    <p:extLst>
      <p:ext uri="{BB962C8B-B14F-4D97-AF65-F5344CB8AC3E}">
        <p14:creationId xmlns:p14="http://schemas.microsoft.com/office/powerpoint/2010/main" val="394992698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97623" y="2635950"/>
            <a:ext cx="5750272" cy="1992837"/>
          </a:xfrm>
          <a:prstGeom prst="rect">
            <a:avLst/>
          </a:prstGeom>
        </p:spPr>
      </p:pic>
      <p:pic>
        <p:nvPicPr>
          <p:cNvPr id="10" name="Picture 1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5989728" y="8095730"/>
            <a:ext cx="6201530" cy="1612398"/>
          </a:xfrm>
          <a:prstGeom prst="rect">
            <a:avLst/>
          </a:prstGeom>
        </p:spPr>
      </p:pic>
      <p:grpSp>
        <p:nvGrpSpPr>
          <p:cNvPr id="13" name="Group 13"/>
          <p:cNvGrpSpPr>
            <a:grpSpLocks noChangeAspect="1"/>
          </p:cNvGrpSpPr>
          <p:nvPr/>
        </p:nvGrpSpPr>
        <p:grpSpPr>
          <a:xfrm>
            <a:off x="212122" y="2299396"/>
            <a:ext cx="2441147" cy="2441137"/>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grpSp>
        <p:nvGrpSpPr>
          <p:cNvPr id="15" name="Group 15"/>
          <p:cNvGrpSpPr>
            <a:grpSpLocks noChangeAspect="1"/>
          </p:cNvGrpSpPr>
          <p:nvPr/>
        </p:nvGrpSpPr>
        <p:grpSpPr>
          <a:xfrm>
            <a:off x="9492939" y="2395223"/>
            <a:ext cx="2441146" cy="2441136"/>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cstate="print">
                <a:extLst>
                  <a:ext uri="{28A0092B-C50C-407E-A947-70E740481C1C}">
                    <a14:useLocalDpi xmlns:a14="http://schemas.microsoft.com/office/drawing/2010/main" val="0"/>
                  </a:ext>
                </a:extLst>
              </a:blip>
              <a:stretch>
                <a:fillRect/>
              </a:stretch>
            </a:blipFill>
          </p:spPr>
          <p:txBody>
            <a:bodyPr/>
            <a:lstStyle/>
            <a:p>
              <a:endParaRPr lang="vi-VN"/>
            </a:p>
          </p:txBody>
        </p:sp>
      </p:grpSp>
      <p:grpSp>
        <p:nvGrpSpPr>
          <p:cNvPr id="19" name="Group 19"/>
          <p:cNvGrpSpPr>
            <a:grpSpLocks noChangeAspect="1"/>
          </p:cNvGrpSpPr>
          <p:nvPr/>
        </p:nvGrpSpPr>
        <p:grpSpPr>
          <a:xfrm>
            <a:off x="7467600" y="5262674"/>
            <a:ext cx="2810675" cy="2504615"/>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cstate="print">
                <a:extLst>
                  <a:ext uri="{28A0092B-C50C-407E-A947-70E740481C1C}">
                    <a14:useLocalDpi xmlns:a14="http://schemas.microsoft.com/office/drawing/2010/main" val="0"/>
                  </a:ext>
                </a:extLst>
              </a:blip>
              <a:stretch>
                <a:fillRect/>
              </a:stretch>
            </a:blipFill>
          </p:spPr>
          <p:txBody>
            <a:bodyPr/>
            <a:lstStyle/>
            <a:p>
              <a:endParaRPr lang="vi-VN"/>
            </a:p>
          </p:txBody>
        </p:sp>
      </p:grpSp>
      <p:sp>
        <p:nvSpPr>
          <p:cNvPr id="21" name="TextBox 21"/>
          <p:cNvSpPr txBox="1"/>
          <p:nvPr/>
        </p:nvSpPr>
        <p:spPr>
          <a:xfrm>
            <a:off x="6038547" y="771525"/>
            <a:ext cx="6217206" cy="680721"/>
          </a:xfrm>
          <a:prstGeom prst="rect">
            <a:avLst/>
          </a:prstGeom>
        </p:spPr>
        <p:txBody>
          <a:bodyPr lIns="0" tIns="0" rIns="0" bIns="0" rtlCol="0" anchor="t">
            <a:spAutoFit/>
          </a:bodyPr>
          <a:lstStyle/>
          <a:p>
            <a:pPr>
              <a:lnSpc>
                <a:spcPts val="5529"/>
              </a:lnSpc>
              <a:spcBef>
                <a:spcPct val="0"/>
              </a:spcBef>
            </a:pPr>
            <a:r>
              <a:rPr lang="en-US" sz="3949">
                <a:solidFill>
                  <a:srgbClr val="000000"/>
                </a:solidFill>
                <a:latin typeface="Muli Black Bold"/>
              </a:rPr>
              <a:t>CÁC THÀNH VIÊN NHÓM</a:t>
            </a:r>
          </a:p>
        </p:txBody>
      </p:sp>
      <p:sp>
        <p:nvSpPr>
          <p:cNvPr id="24" name="TextBox 24"/>
          <p:cNvSpPr txBox="1"/>
          <p:nvPr/>
        </p:nvSpPr>
        <p:spPr>
          <a:xfrm>
            <a:off x="2917499" y="2882366"/>
            <a:ext cx="4818697" cy="733425"/>
          </a:xfrm>
          <a:prstGeom prst="rect">
            <a:avLst/>
          </a:prstGeom>
        </p:spPr>
        <p:txBody>
          <a:bodyPr lIns="0" tIns="0" rIns="0" bIns="0" rtlCol="0" anchor="t">
            <a:spAutoFit/>
          </a:bodyPr>
          <a:lstStyle/>
          <a:p>
            <a:pPr algn="ctr">
              <a:lnSpc>
                <a:spcPts val="5880"/>
              </a:lnSpc>
              <a:spcBef>
                <a:spcPct val="0"/>
              </a:spcBef>
            </a:pPr>
            <a:r>
              <a:rPr lang="en-US" sz="4900" spc="-98">
                <a:solidFill>
                  <a:srgbClr val="000000"/>
                </a:solidFill>
                <a:latin typeface="Muli Bold"/>
              </a:rPr>
              <a:t>Nguyễn Văn Phú</a:t>
            </a:r>
          </a:p>
        </p:txBody>
      </p:sp>
      <p:sp>
        <p:nvSpPr>
          <p:cNvPr id="26" name="TextBox 26"/>
          <p:cNvSpPr txBox="1"/>
          <p:nvPr/>
        </p:nvSpPr>
        <p:spPr>
          <a:xfrm>
            <a:off x="6669865" y="8088986"/>
            <a:ext cx="5177790" cy="1476375"/>
          </a:xfrm>
          <a:prstGeom prst="rect">
            <a:avLst/>
          </a:prstGeom>
        </p:spPr>
        <p:txBody>
          <a:bodyPr lIns="0" tIns="0" rIns="0" bIns="0" rtlCol="0" anchor="t">
            <a:spAutoFit/>
          </a:bodyPr>
          <a:lstStyle/>
          <a:p>
            <a:pPr algn="ctr">
              <a:lnSpc>
                <a:spcPts val="5880"/>
              </a:lnSpc>
            </a:pPr>
            <a:r>
              <a:rPr lang="en-US" sz="4900" spc="-98">
                <a:solidFill>
                  <a:srgbClr val="000000"/>
                </a:solidFill>
                <a:latin typeface="Muli Bold"/>
              </a:rPr>
              <a:t>Nguyễn Anh Tuấn</a:t>
            </a:r>
          </a:p>
          <a:p>
            <a:pPr algn="ctr">
              <a:lnSpc>
                <a:spcPts val="5880"/>
              </a:lnSpc>
              <a:spcBef>
                <a:spcPct val="0"/>
              </a:spcBef>
            </a:pPr>
            <a:r>
              <a:rPr lang="en-US" sz="4900" spc="-98">
                <a:solidFill>
                  <a:srgbClr val="000000"/>
                </a:solidFill>
                <a:latin typeface="Muli Bold"/>
              </a:rPr>
              <a:t>Nhóm Trưởng</a:t>
            </a:r>
          </a:p>
        </p:txBody>
      </p:sp>
      <p:sp>
        <p:nvSpPr>
          <p:cNvPr id="28" name="TextBox 28"/>
          <p:cNvSpPr txBox="1"/>
          <p:nvPr/>
        </p:nvSpPr>
        <p:spPr>
          <a:xfrm>
            <a:off x="15614415" y="10001250"/>
            <a:ext cx="2555379" cy="228600"/>
          </a:xfrm>
          <a:prstGeom prst="rect">
            <a:avLst/>
          </a:prstGeom>
        </p:spPr>
        <p:txBody>
          <a:bodyPr lIns="0" tIns="0" rIns="0" bIns="0" rtlCol="0" anchor="t">
            <a:spAutoFit/>
          </a:bodyPr>
          <a:lstStyle/>
          <a:p>
            <a:pPr algn="ctr">
              <a:lnSpc>
                <a:spcPts val="1800"/>
              </a:lnSpc>
              <a:spcBef>
                <a:spcPct val="0"/>
              </a:spcBef>
            </a:pPr>
            <a:r>
              <a:rPr lang="en-US" sz="1500" spc="-30">
                <a:solidFill>
                  <a:srgbClr val="FFFFFF"/>
                </a:solidFill>
                <a:latin typeface="Muli Bold"/>
              </a:rPr>
              <a:t>GVHD: Trần Nguyễn Minh Ân</a:t>
            </a:r>
          </a:p>
        </p:txBody>
      </p:sp>
      <p:sp>
        <p:nvSpPr>
          <p:cNvPr id="29" name="TextBox 29"/>
          <p:cNvSpPr txBox="1"/>
          <p:nvPr/>
        </p:nvSpPr>
        <p:spPr>
          <a:xfrm>
            <a:off x="239456" y="10029825"/>
            <a:ext cx="5750272" cy="228600"/>
          </a:xfrm>
          <a:prstGeom prst="rect">
            <a:avLst/>
          </a:prstGeom>
        </p:spPr>
        <p:txBody>
          <a:bodyPr lIns="0" tIns="0" rIns="0" bIns="0" rtlCol="0" anchor="t">
            <a:spAutoFit/>
          </a:bodyPr>
          <a:lstStyle/>
          <a:p>
            <a:pPr algn="ctr">
              <a:lnSpc>
                <a:spcPts val="1800"/>
              </a:lnSpc>
              <a:spcBef>
                <a:spcPct val="0"/>
              </a:spcBef>
            </a:pPr>
            <a:r>
              <a:rPr lang="en-US" sz="1500" spc="-30">
                <a:solidFill>
                  <a:srgbClr val="FFFFFF"/>
                </a:solidFill>
                <a:latin typeface="Muli Bold Bold"/>
              </a:rPr>
              <a:t>PHƯƠNG PHÁP LUẬN NGIÊN CỨU KHOA HỌC              NHÓM 7</a:t>
            </a:r>
          </a:p>
        </p:txBody>
      </p:sp>
      <p:pic>
        <p:nvPicPr>
          <p:cNvPr id="30" name="Picture 30"/>
          <p:cNvPicPr>
            <a:picLocks noChangeAspect="1"/>
          </p:cNvPicPr>
          <p:nvPr/>
        </p:nvPicPr>
        <p:blipFill>
          <a:blip r:embed="rId8"/>
          <a:srcRect t="6228"/>
          <a:stretch>
            <a:fillRect/>
          </a:stretch>
        </p:blipFill>
        <p:spPr>
          <a:xfrm>
            <a:off x="28575" y="52034"/>
            <a:ext cx="2441147" cy="998677"/>
          </a:xfrm>
          <a:prstGeom prst="rect">
            <a:avLst/>
          </a:prstGeom>
        </p:spPr>
      </p:pic>
      <p:pic>
        <p:nvPicPr>
          <p:cNvPr id="31" name="Picture 10">
            <a:extLst>
              <a:ext uri="{FF2B5EF4-FFF2-40B4-BE49-F238E27FC236}">
                <a16:creationId xmlns:a16="http://schemas.microsoft.com/office/drawing/2014/main" id="{F03A84BF-F799-51C4-5BCF-7C408E64D4B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102923" y="2742611"/>
            <a:ext cx="6201530" cy="1612398"/>
          </a:xfrm>
          <a:prstGeom prst="rect">
            <a:avLst/>
          </a:prstGeom>
        </p:spPr>
      </p:pic>
      <p:sp>
        <p:nvSpPr>
          <p:cNvPr id="32" name="TextBox 26">
            <a:extLst>
              <a:ext uri="{FF2B5EF4-FFF2-40B4-BE49-F238E27FC236}">
                <a16:creationId xmlns:a16="http://schemas.microsoft.com/office/drawing/2014/main" id="{BFD6080B-065B-DDB2-46A2-985752435A5B}"/>
              </a:ext>
            </a:extLst>
          </p:cNvPr>
          <p:cNvSpPr txBox="1"/>
          <p:nvPr/>
        </p:nvSpPr>
        <p:spPr>
          <a:xfrm>
            <a:off x="12440600" y="2878634"/>
            <a:ext cx="5177790" cy="1474314"/>
          </a:xfrm>
          <a:prstGeom prst="rect">
            <a:avLst/>
          </a:prstGeom>
        </p:spPr>
        <p:txBody>
          <a:bodyPr lIns="0" tIns="0" rIns="0" bIns="0" rtlCol="0" anchor="t">
            <a:spAutoFit/>
          </a:bodyPr>
          <a:lstStyle/>
          <a:p>
            <a:pPr algn="ctr">
              <a:lnSpc>
                <a:spcPts val="5880"/>
              </a:lnSpc>
            </a:pPr>
            <a:r>
              <a:rPr lang="en-US" sz="4900" spc="-98">
                <a:solidFill>
                  <a:srgbClr val="000000"/>
                </a:solidFill>
                <a:latin typeface="Muli Bold"/>
              </a:rPr>
              <a:t>Nguyễn Trường Tuấn Kiệt</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555D7-7FB0-2D7C-8D62-9EE54D05EAF7}"/>
              </a:ext>
            </a:extLst>
          </p:cNvPr>
          <p:cNvSpPr>
            <a:spLocks noGrp="1"/>
          </p:cNvSpPr>
          <p:nvPr>
            <p:ph type="title"/>
          </p:nvPr>
        </p:nvSpPr>
        <p:spPr>
          <a:xfrm>
            <a:off x="1447500" y="0"/>
            <a:ext cx="15393000" cy="1145400"/>
          </a:xfrm>
        </p:spPr>
        <p:txBody>
          <a:bodyPr/>
          <a:lstStyle/>
          <a:p>
            <a:r>
              <a:rPr lang="en-US" sz="3600"/>
              <a:t>Giao Diện Công Đoạn Sản Phẩm</a:t>
            </a:r>
            <a:endParaRPr lang="vi-VN" sz="3600"/>
          </a:p>
        </p:txBody>
      </p:sp>
      <p:pic>
        <p:nvPicPr>
          <p:cNvPr id="3" name="Picture 2" descr="Graphical user interface, application, Word&#10;&#10;Description automatically generated">
            <a:extLst>
              <a:ext uri="{FF2B5EF4-FFF2-40B4-BE49-F238E27FC236}">
                <a16:creationId xmlns:a16="http://schemas.microsoft.com/office/drawing/2014/main" id="{E6D42B39-F4A9-15A9-ACE0-242D4967AE21}"/>
              </a:ext>
            </a:extLst>
          </p:cNvPr>
          <p:cNvPicPr>
            <a:picLocks noChangeAspect="1"/>
          </p:cNvPicPr>
          <p:nvPr/>
        </p:nvPicPr>
        <p:blipFill>
          <a:blip r:embed="rId2"/>
          <a:stretch>
            <a:fillRect/>
          </a:stretch>
        </p:blipFill>
        <p:spPr>
          <a:xfrm>
            <a:off x="0" y="647700"/>
            <a:ext cx="18288000" cy="9639300"/>
          </a:xfrm>
          <a:prstGeom prst="rect">
            <a:avLst/>
          </a:prstGeom>
        </p:spPr>
      </p:pic>
    </p:spTree>
    <p:extLst>
      <p:ext uri="{BB962C8B-B14F-4D97-AF65-F5344CB8AC3E}">
        <p14:creationId xmlns:p14="http://schemas.microsoft.com/office/powerpoint/2010/main" val="190032612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23F3D-49BD-46BB-2825-1C9238B1D792}"/>
              </a:ext>
            </a:extLst>
          </p:cNvPr>
          <p:cNvSpPr>
            <a:spLocks noGrp="1"/>
          </p:cNvSpPr>
          <p:nvPr>
            <p:ph type="title"/>
          </p:nvPr>
        </p:nvSpPr>
        <p:spPr>
          <a:xfrm>
            <a:off x="1447500" y="-33184"/>
            <a:ext cx="15393000" cy="1145400"/>
          </a:xfrm>
        </p:spPr>
        <p:txBody>
          <a:bodyPr/>
          <a:lstStyle/>
          <a:p>
            <a:r>
              <a:rPr lang="en-US" sz="3600"/>
              <a:t>Giao diện Thống Kê Nhân Viên</a:t>
            </a:r>
            <a:endParaRPr lang="vi-VN" sz="3600"/>
          </a:p>
        </p:txBody>
      </p:sp>
      <p:pic>
        <p:nvPicPr>
          <p:cNvPr id="3" name="Picture 2" descr="Graphical user interface, application&#10;&#10;Description automatically generated">
            <a:extLst>
              <a:ext uri="{FF2B5EF4-FFF2-40B4-BE49-F238E27FC236}">
                <a16:creationId xmlns:a16="http://schemas.microsoft.com/office/drawing/2014/main" id="{9F547AD8-FB65-4C18-EDCB-FF328183D1A8}"/>
              </a:ext>
            </a:extLst>
          </p:cNvPr>
          <p:cNvPicPr>
            <a:picLocks noChangeAspect="1"/>
          </p:cNvPicPr>
          <p:nvPr/>
        </p:nvPicPr>
        <p:blipFill>
          <a:blip r:embed="rId2"/>
          <a:stretch>
            <a:fillRect/>
          </a:stretch>
        </p:blipFill>
        <p:spPr>
          <a:xfrm>
            <a:off x="0" y="571500"/>
            <a:ext cx="18288000" cy="9525000"/>
          </a:xfrm>
          <a:prstGeom prst="rect">
            <a:avLst/>
          </a:prstGeom>
        </p:spPr>
      </p:pic>
    </p:spTree>
    <p:extLst>
      <p:ext uri="{BB962C8B-B14F-4D97-AF65-F5344CB8AC3E}">
        <p14:creationId xmlns:p14="http://schemas.microsoft.com/office/powerpoint/2010/main" val="330429388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36" name="Google Shape;1439;p26"/>
          <p:cNvGrpSpPr/>
          <p:nvPr/>
        </p:nvGrpSpPr>
        <p:grpSpPr>
          <a:xfrm>
            <a:off x="1699688" y="2456590"/>
            <a:ext cx="2933472" cy="2934560"/>
            <a:chOff x="1708681" y="2480698"/>
            <a:chExt cx="809100" cy="809400"/>
          </a:xfrm>
        </p:grpSpPr>
        <p:sp>
          <p:nvSpPr>
            <p:cNvPr id="37" name="Google Shape;1419;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8" name="Google Shape;1440;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39" name="Google Shape;726;p17"/>
          <p:cNvSpPr txBox="1"/>
          <p:nvPr/>
        </p:nvSpPr>
        <p:spPr>
          <a:xfrm>
            <a:off x="2438400" y="3045040"/>
            <a:ext cx="1676400" cy="175766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8800">
                <a:solidFill>
                  <a:srgbClr val="494949"/>
                </a:solidFill>
                <a:latin typeface="Bahnschrift SemiBold SemiCondensed" panose="020B0502040204020203" pitchFamily="34" charset="0"/>
                <a:cs typeface="Segoe UI Semibold" panose="020B0702040204020203" pitchFamily="34" charset="0"/>
              </a:rPr>
              <a:t>04</a:t>
            </a:r>
          </a:p>
        </p:txBody>
      </p:sp>
      <p:sp>
        <p:nvSpPr>
          <p:cNvPr id="40" name="Google Shape;927;p18"/>
          <p:cNvSpPr txBox="1"/>
          <p:nvPr/>
        </p:nvSpPr>
        <p:spPr>
          <a:xfrm>
            <a:off x="1430080" y="5604738"/>
            <a:ext cx="7713920" cy="120494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6400">
                <a:latin typeface="Bahnschrift Light SemiCondensed" panose="020B0502040204020203" pitchFamily="34" charset="0"/>
              </a:rPr>
              <a:t>IV. Hiện Thực Ứng Dụng</a:t>
            </a:r>
          </a:p>
        </p:txBody>
      </p:sp>
      <p:pic>
        <p:nvPicPr>
          <p:cNvPr id="2" name="Graphic 1">
            <a:extLst>
              <a:ext uri="{FF2B5EF4-FFF2-40B4-BE49-F238E27FC236}">
                <a16:creationId xmlns:a16="http://schemas.microsoft.com/office/drawing/2014/main" id="{F44E0805-F485-1E77-797F-9AB3528A45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5400" y="1374057"/>
            <a:ext cx="7964641" cy="7788993"/>
          </a:xfrm>
          <a:prstGeom prst="rect">
            <a:avLst/>
          </a:prstGeom>
        </p:spPr>
      </p:pic>
    </p:spTree>
    <p:extLst>
      <p:ext uri="{BB962C8B-B14F-4D97-AF65-F5344CB8AC3E}">
        <p14:creationId xmlns:p14="http://schemas.microsoft.com/office/powerpoint/2010/main" val="37523148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43AE12D-5262-BDE6-203B-BF558065549F}"/>
              </a:ext>
            </a:extLst>
          </p:cNvPr>
          <p:cNvSpPr txBox="1"/>
          <p:nvPr/>
        </p:nvSpPr>
        <p:spPr>
          <a:xfrm>
            <a:off x="4847788" y="712750"/>
            <a:ext cx="8162692" cy="892552"/>
          </a:xfrm>
          <a:prstGeom prst="rect">
            <a:avLst/>
          </a:prstGeom>
          <a:noFill/>
        </p:spPr>
        <p:txBody>
          <a:bodyPr wrap="square" rtlCol="0">
            <a:spAutoFit/>
          </a:bodyPr>
          <a:lstStyle/>
          <a:p>
            <a:pPr algn="ctr"/>
            <a:r>
              <a:rPr lang="en-US" sz="5200">
                <a:solidFill>
                  <a:schemeClr val="accent3">
                    <a:lumMod val="10000"/>
                  </a:schemeClr>
                </a:solidFill>
              </a:rPr>
              <a:t>Công Nghệ sử dụng</a:t>
            </a:r>
            <a:endParaRPr lang="vi-VN" sz="5200">
              <a:solidFill>
                <a:schemeClr val="accent3">
                  <a:lumMod val="10000"/>
                </a:schemeClr>
              </a:solidFill>
            </a:endParaRPr>
          </a:p>
        </p:txBody>
      </p:sp>
      <p:sp>
        <p:nvSpPr>
          <p:cNvPr id="4" name="TextBox 3">
            <a:extLst>
              <a:ext uri="{FF2B5EF4-FFF2-40B4-BE49-F238E27FC236}">
                <a16:creationId xmlns:a16="http://schemas.microsoft.com/office/drawing/2014/main" id="{23064320-8776-D832-AF22-DDCFE911F9BD}"/>
              </a:ext>
            </a:extLst>
          </p:cNvPr>
          <p:cNvSpPr txBox="1"/>
          <p:nvPr/>
        </p:nvSpPr>
        <p:spPr>
          <a:xfrm>
            <a:off x="1219200" y="3162300"/>
            <a:ext cx="4191000" cy="3508653"/>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Phần Cứng:</a:t>
            </a:r>
          </a:p>
          <a:p>
            <a:pPr marL="285750" indent="-285750">
              <a:lnSpc>
                <a:spcPct val="150000"/>
              </a:lnSpc>
              <a:buFont typeface="Wingdings" panose="05000000000000000000" pitchFamily="2" charset="2"/>
              <a:buChar char="§"/>
            </a:pPr>
            <a:r>
              <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CPU intel i5 10</a:t>
            </a:r>
            <a:r>
              <a:rPr lang="en-US" sz="2400" b="1"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a:t>
            </a:r>
            <a:r>
              <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gen.</a:t>
            </a:r>
          </a:p>
          <a:p>
            <a:pPr marL="285750" indent="-285750">
              <a:lnSpc>
                <a:spcPct val="150000"/>
              </a:lnSpc>
              <a:buFont typeface="Wingdings" panose="05000000000000000000" pitchFamily="2" charset="2"/>
              <a:buChar char="§"/>
            </a:pPr>
            <a:r>
              <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RAM 16GB. </a:t>
            </a:r>
          </a:p>
          <a:p>
            <a:pPr marL="285750" indent="-285750">
              <a:lnSpc>
                <a:spcPct val="150000"/>
              </a:lnSpc>
              <a:buFont typeface="Wingdings" panose="05000000000000000000" pitchFamily="2" charset="2"/>
              <a:buChar char="§"/>
            </a:pPr>
            <a:r>
              <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SSD 512GB. </a:t>
            </a:r>
          </a:p>
          <a:p>
            <a:pPr marL="285750" indent="-285750">
              <a:lnSpc>
                <a:spcPct val="150000"/>
              </a:lnSpc>
              <a:buFont typeface="Wingdings" panose="05000000000000000000" pitchFamily="2" charset="2"/>
              <a:buChar char="§"/>
            </a:pPr>
            <a:r>
              <a:rPr lang="en-US" sz="2400" b="1">
                <a:latin typeface="Times New Roman" panose="02020603050405020304" pitchFamily="18" charset="0"/>
                <a:ea typeface="Times New Roman" panose="02020603050405020304" pitchFamily="18" charset="0"/>
                <a:cs typeface="Times New Roman" panose="02020603050405020304" pitchFamily="18" charset="0"/>
              </a:rPr>
              <a:t>Độ phân giải màn hình: 1920 x 1080.</a:t>
            </a:r>
            <a:endParaRPr lang="en-US" sz="24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a:p>
        </p:txBody>
      </p:sp>
      <p:sp>
        <p:nvSpPr>
          <p:cNvPr id="5" name="TextBox 4">
            <a:extLst>
              <a:ext uri="{FF2B5EF4-FFF2-40B4-BE49-F238E27FC236}">
                <a16:creationId xmlns:a16="http://schemas.microsoft.com/office/drawing/2014/main" id="{1E9C2663-DAA2-4FD8-46D2-D35FA36133D1}"/>
              </a:ext>
            </a:extLst>
          </p:cNvPr>
          <p:cNvSpPr txBox="1"/>
          <p:nvPr/>
        </p:nvSpPr>
        <p:spPr>
          <a:xfrm>
            <a:off x="6224034" y="3162300"/>
            <a:ext cx="5029200" cy="2611292"/>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Phần Mềm</a:t>
            </a:r>
          </a:p>
          <a:p>
            <a:pPr marL="342900" indent="-342900">
              <a:lnSpc>
                <a:spcPct val="150000"/>
              </a:lnSpc>
              <a:buFont typeface="Wingdings" panose="05000000000000000000" pitchFamily="2" charset="2"/>
              <a:buChar char="§"/>
            </a:pPr>
            <a:r>
              <a:rPr lang="en-US" sz="2400" b="1">
                <a:latin typeface="Times New Roman" panose="02020603050405020304" pitchFamily="18" charset="0"/>
                <a:cs typeface="Times New Roman" panose="02020603050405020304" pitchFamily="18" charset="0"/>
              </a:rPr>
              <a:t>Visual Studio Code</a:t>
            </a:r>
          </a:p>
          <a:p>
            <a:pPr marL="342900" indent="-342900">
              <a:lnSpc>
                <a:spcPct val="150000"/>
              </a:lnSpc>
              <a:buFont typeface="Wingdings" panose="05000000000000000000" pitchFamily="2" charset="2"/>
              <a:buChar char="§"/>
            </a:pPr>
            <a:r>
              <a:rPr lang="en-US" sz="2400" b="1">
                <a:latin typeface="Times New Roman" panose="02020603050405020304" pitchFamily="18" charset="0"/>
                <a:cs typeface="Times New Roman" panose="02020603050405020304" pitchFamily="18" charset="0"/>
              </a:rPr>
              <a:t>Visual Paradigm</a:t>
            </a:r>
          </a:p>
          <a:p>
            <a:pPr marL="342900" indent="-342900">
              <a:lnSpc>
                <a:spcPct val="150000"/>
              </a:lnSpc>
              <a:buFont typeface="Wingdings" panose="05000000000000000000" pitchFamily="2" charset="2"/>
              <a:buChar char="§"/>
            </a:pPr>
            <a:r>
              <a:rPr lang="en-US" sz="2400" b="1">
                <a:latin typeface="Times New Roman" panose="02020603050405020304" pitchFamily="18" charset="0"/>
                <a:cs typeface="Times New Roman" panose="02020603050405020304" pitchFamily="18" charset="0"/>
              </a:rPr>
              <a:t>Apache NetBean IDE</a:t>
            </a:r>
          </a:p>
          <a:p>
            <a:pPr marL="342900" indent="-342900">
              <a:lnSpc>
                <a:spcPct val="150000"/>
              </a:lnSpc>
              <a:buFont typeface="Wingdings" panose="05000000000000000000" pitchFamily="2" charset="2"/>
              <a:buChar char="§"/>
            </a:pPr>
            <a:r>
              <a:rPr lang="en-US" sz="2400" b="1">
                <a:latin typeface="Times New Roman" panose="02020603050405020304" pitchFamily="18" charset="0"/>
                <a:cs typeface="Times New Roman" panose="02020603050405020304" pitchFamily="18" charset="0"/>
              </a:rPr>
              <a:t>Jasper Report</a:t>
            </a:r>
          </a:p>
        </p:txBody>
      </p:sp>
      <p:sp>
        <p:nvSpPr>
          <p:cNvPr id="6" name="TextBox 5">
            <a:extLst>
              <a:ext uri="{FF2B5EF4-FFF2-40B4-BE49-F238E27FC236}">
                <a16:creationId xmlns:a16="http://schemas.microsoft.com/office/drawing/2014/main" id="{61DFBF8D-9587-51B2-A00F-14D26346109B}"/>
              </a:ext>
            </a:extLst>
          </p:cNvPr>
          <p:cNvSpPr txBox="1"/>
          <p:nvPr/>
        </p:nvSpPr>
        <p:spPr>
          <a:xfrm>
            <a:off x="11734800" y="3162300"/>
            <a:ext cx="5029200" cy="11339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Ngôn Ngữ Java/Swing</a:t>
            </a:r>
          </a:p>
          <a:p>
            <a:pPr marL="342900" indent="-342900">
              <a:lnSpc>
                <a:spcPct val="150000"/>
              </a:lnSpc>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Ngôn ngữ truy vấn SQL</a:t>
            </a:r>
            <a:endParaRPr lang="vi-VN"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729144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36" name="Google Shape;1439;p26"/>
          <p:cNvGrpSpPr/>
          <p:nvPr/>
        </p:nvGrpSpPr>
        <p:grpSpPr>
          <a:xfrm>
            <a:off x="1699688" y="2456590"/>
            <a:ext cx="2933472" cy="2934560"/>
            <a:chOff x="1708681" y="2480698"/>
            <a:chExt cx="809100" cy="809400"/>
          </a:xfrm>
        </p:grpSpPr>
        <p:sp>
          <p:nvSpPr>
            <p:cNvPr id="37" name="Google Shape;1419;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8" name="Google Shape;1440;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39" name="Google Shape;726;p17"/>
          <p:cNvSpPr txBox="1"/>
          <p:nvPr/>
        </p:nvSpPr>
        <p:spPr>
          <a:xfrm>
            <a:off x="2438400" y="3045040"/>
            <a:ext cx="1676400" cy="175766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8800">
                <a:solidFill>
                  <a:srgbClr val="494949"/>
                </a:solidFill>
                <a:latin typeface="Bahnschrift SemiBold SemiCondensed" panose="020B0502040204020203" pitchFamily="34" charset="0"/>
                <a:cs typeface="Segoe UI Semibold" panose="020B0702040204020203" pitchFamily="34" charset="0"/>
              </a:rPr>
              <a:t>05</a:t>
            </a:r>
          </a:p>
        </p:txBody>
      </p:sp>
      <p:sp>
        <p:nvSpPr>
          <p:cNvPr id="40" name="Google Shape;927;p18"/>
          <p:cNvSpPr txBox="1"/>
          <p:nvPr/>
        </p:nvSpPr>
        <p:spPr>
          <a:xfrm>
            <a:off x="1699688" y="5604738"/>
            <a:ext cx="7713920" cy="120494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6400">
                <a:latin typeface="Bahnschrift Light SemiCondensed" panose="020B0502040204020203" pitchFamily="34" charset="0"/>
              </a:rPr>
              <a:t>V. Kiểm Thử</a:t>
            </a:r>
          </a:p>
        </p:txBody>
      </p:sp>
      <p:pic>
        <p:nvPicPr>
          <p:cNvPr id="2" name="Graphic 1">
            <a:extLst>
              <a:ext uri="{FF2B5EF4-FFF2-40B4-BE49-F238E27FC236}">
                <a16:creationId xmlns:a16="http://schemas.microsoft.com/office/drawing/2014/main" id="{6EC5BC67-B1AA-4129-6EC8-0C11614012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2400" y="495300"/>
            <a:ext cx="8991600" cy="7826022"/>
          </a:xfrm>
          <a:prstGeom prst="rect">
            <a:avLst/>
          </a:prstGeom>
        </p:spPr>
      </p:pic>
    </p:spTree>
    <p:extLst>
      <p:ext uri="{BB962C8B-B14F-4D97-AF65-F5344CB8AC3E}">
        <p14:creationId xmlns:p14="http://schemas.microsoft.com/office/powerpoint/2010/main" val="26612395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AF4A46C5-84F4-370E-6D9E-408BC139AA2C}"/>
              </a:ext>
            </a:extLst>
          </p:cNvPr>
          <p:cNvPicPr>
            <a:picLocks noChangeAspect="1"/>
          </p:cNvPicPr>
          <p:nvPr/>
        </p:nvPicPr>
        <p:blipFill>
          <a:blip r:embed="rId2"/>
          <a:stretch>
            <a:fillRect/>
          </a:stretch>
        </p:blipFill>
        <p:spPr>
          <a:xfrm>
            <a:off x="990600" y="1943100"/>
            <a:ext cx="16611600" cy="7543800"/>
          </a:xfrm>
          <a:prstGeom prst="rect">
            <a:avLst/>
          </a:prstGeom>
        </p:spPr>
      </p:pic>
    </p:spTree>
    <p:extLst>
      <p:ext uri="{BB962C8B-B14F-4D97-AF65-F5344CB8AC3E}">
        <p14:creationId xmlns:p14="http://schemas.microsoft.com/office/powerpoint/2010/main" val="323828684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6B107-87D9-1027-A06A-1FB140D12785}"/>
              </a:ext>
            </a:extLst>
          </p:cNvPr>
          <p:cNvPicPr>
            <a:picLocks noChangeAspect="1"/>
          </p:cNvPicPr>
          <p:nvPr/>
        </p:nvPicPr>
        <p:blipFill>
          <a:blip r:embed="rId2"/>
          <a:stretch>
            <a:fillRect/>
          </a:stretch>
        </p:blipFill>
        <p:spPr>
          <a:xfrm>
            <a:off x="685800" y="1866901"/>
            <a:ext cx="17068799" cy="7696200"/>
          </a:xfrm>
          <a:prstGeom prst="rect">
            <a:avLst/>
          </a:prstGeom>
        </p:spPr>
      </p:pic>
    </p:spTree>
    <p:extLst>
      <p:ext uri="{BB962C8B-B14F-4D97-AF65-F5344CB8AC3E}">
        <p14:creationId xmlns:p14="http://schemas.microsoft.com/office/powerpoint/2010/main" val="365143507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36" name="Google Shape;1439;p26"/>
          <p:cNvGrpSpPr/>
          <p:nvPr/>
        </p:nvGrpSpPr>
        <p:grpSpPr>
          <a:xfrm>
            <a:off x="1699688" y="2456590"/>
            <a:ext cx="2933472" cy="2934560"/>
            <a:chOff x="1708681" y="2480698"/>
            <a:chExt cx="809100" cy="809400"/>
          </a:xfrm>
        </p:grpSpPr>
        <p:sp>
          <p:nvSpPr>
            <p:cNvPr id="37" name="Google Shape;1419;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8" name="Google Shape;1440;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39" name="Google Shape;726;p17"/>
          <p:cNvSpPr txBox="1"/>
          <p:nvPr/>
        </p:nvSpPr>
        <p:spPr>
          <a:xfrm>
            <a:off x="2438400" y="3045040"/>
            <a:ext cx="1676400" cy="175766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8800">
                <a:solidFill>
                  <a:srgbClr val="494949"/>
                </a:solidFill>
                <a:latin typeface="Bahnschrift SemiBold SemiCondensed" panose="020B0502040204020203" pitchFamily="34" charset="0"/>
                <a:cs typeface="Segoe UI Semibold" panose="020B0702040204020203" pitchFamily="34" charset="0"/>
              </a:rPr>
              <a:t>06</a:t>
            </a:r>
          </a:p>
        </p:txBody>
      </p:sp>
      <p:sp>
        <p:nvSpPr>
          <p:cNvPr id="40" name="Google Shape;927;p18"/>
          <p:cNvSpPr txBox="1"/>
          <p:nvPr/>
        </p:nvSpPr>
        <p:spPr>
          <a:xfrm>
            <a:off x="1699688" y="5604738"/>
            <a:ext cx="7713920" cy="120494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6400">
                <a:latin typeface="Bahnschrift Light SemiCondensed" panose="020B0502040204020203" pitchFamily="34" charset="0"/>
              </a:rPr>
              <a:t>VI. Kết Luận</a:t>
            </a:r>
          </a:p>
        </p:txBody>
      </p:sp>
      <p:pic>
        <p:nvPicPr>
          <p:cNvPr id="2" name="Graphic 1">
            <a:extLst>
              <a:ext uri="{FF2B5EF4-FFF2-40B4-BE49-F238E27FC236}">
                <a16:creationId xmlns:a16="http://schemas.microsoft.com/office/drawing/2014/main" id="{54CBD993-9DAE-D269-7561-BE8581035D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1719" y="757962"/>
            <a:ext cx="7848600" cy="7848600"/>
          </a:xfrm>
          <a:prstGeom prst="rect">
            <a:avLst/>
          </a:prstGeom>
        </p:spPr>
      </p:pic>
    </p:spTree>
    <p:extLst>
      <p:ext uri="{BB962C8B-B14F-4D97-AF65-F5344CB8AC3E}">
        <p14:creationId xmlns:p14="http://schemas.microsoft.com/office/powerpoint/2010/main" val="37783950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EA543-90A4-C081-B18E-C00604F254F8}"/>
              </a:ext>
            </a:extLst>
          </p:cNvPr>
          <p:cNvSpPr>
            <a:spLocks noGrp="1"/>
          </p:cNvSpPr>
          <p:nvPr>
            <p:ph type="title"/>
          </p:nvPr>
        </p:nvSpPr>
        <p:spPr>
          <a:xfrm>
            <a:off x="1295400" y="25810"/>
            <a:ext cx="15393000" cy="1145400"/>
          </a:xfrm>
        </p:spPr>
        <p:txBody>
          <a:bodyPr/>
          <a:lstStyle/>
          <a:p>
            <a:r>
              <a:rPr lang="en-US"/>
              <a:t>Khả năng Ứng dụng Vào Thực Tế</a:t>
            </a:r>
            <a:endParaRPr lang="vi-VN"/>
          </a:p>
        </p:txBody>
      </p:sp>
      <p:pic>
        <p:nvPicPr>
          <p:cNvPr id="1026" name="Picture 2" descr="Employee Engagement - Payscale">
            <a:extLst>
              <a:ext uri="{FF2B5EF4-FFF2-40B4-BE49-F238E27FC236}">
                <a16:creationId xmlns:a16="http://schemas.microsoft.com/office/drawing/2014/main" id="{001E53D9-2E38-B836-B9D0-BBD07BE98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991100"/>
            <a:ext cx="34290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A40C7B-33CC-CB34-EEC9-BAE8EBCF66B4}"/>
              </a:ext>
            </a:extLst>
          </p:cNvPr>
          <p:cNvSpPr txBox="1"/>
          <p:nvPr/>
        </p:nvSpPr>
        <p:spPr>
          <a:xfrm>
            <a:off x="1295400" y="8039100"/>
            <a:ext cx="4800600" cy="1200329"/>
          </a:xfrm>
          <a:prstGeom prst="rect">
            <a:avLst/>
          </a:prstGeom>
          <a:noFill/>
        </p:spPr>
        <p:txBody>
          <a:bodyPr wrap="square" rtlCol="0">
            <a:spAutoFit/>
          </a:bodyPr>
          <a:lstStyle/>
          <a:p>
            <a:r>
              <a:rPr lang="en-US" sz="2400"/>
              <a:t>Ứng dụng có thể phân công các nhân viên gồm 50-100 người ngoài đời thực và vẫn đảm bảo tính ổn định </a:t>
            </a:r>
            <a:endParaRPr lang="vi-VN" sz="2400"/>
          </a:p>
        </p:txBody>
      </p:sp>
      <p:pic>
        <p:nvPicPr>
          <p:cNvPr id="1028" name="Picture 4" descr="900,196 Calculator Images, Stock Photos &amp; Vectors | Shutterstock">
            <a:extLst>
              <a:ext uri="{FF2B5EF4-FFF2-40B4-BE49-F238E27FC236}">
                <a16:creationId xmlns:a16="http://schemas.microsoft.com/office/drawing/2014/main" id="{A2B6935D-C377-6095-7D83-3954E0FEF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700" y="4800600"/>
            <a:ext cx="3200400" cy="2819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9C7121-AEA7-A01A-9D71-F2885327208E}"/>
              </a:ext>
            </a:extLst>
          </p:cNvPr>
          <p:cNvSpPr txBox="1"/>
          <p:nvPr/>
        </p:nvSpPr>
        <p:spPr>
          <a:xfrm>
            <a:off x="7315200" y="8267700"/>
            <a:ext cx="3276600" cy="1200329"/>
          </a:xfrm>
          <a:prstGeom prst="rect">
            <a:avLst/>
          </a:prstGeom>
          <a:noFill/>
        </p:spPr>
        <p:txBody>
          <a:bodyPr wrap="square" rtlCol="0">
            <a:spAutoFit/>
          </a:bodyPr>
          <a:lstStyle/>
          <a:p>
            <a:r>
              <a:rPr lang="en-US" sz="2400"/>
              <a:t>Có thể quản lý lương của nhân viên và công nhân chính xác</a:t>
            </a:r>
            <a:endParaRPr lang="vi-VN" sz="2400"/>
          </a:p>
        </p:txBody>
      </p:sp>
      <p:pic>
        <p:nvPicPr>
          <p:cNvPr id="1030" name="Picture 6" descr="Chấm công thời gian, chấm công hiệu quả sao cho chuẩn ?">
            <a:extLst>
              <a:ext uri="{FF2B5EF4-FFF2-40B4-BE49-F238E27FC236}">
                <a16:creationId xmlns:a16="http://schemas.microsoft.com/office/drawing/2014/main" id="{3ACA45DC-76FA-2438-5724-50A1BE3DD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9690" y="4522839"/>
            <a:ext cx="4191000" cy="3086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B736A5D-B742-05D1-9BDD-3E2F3044B9A6}"/>
              </a:ext>
            </a:extLst>
          </p:cNvPr>
          <p:cNvSpPr txBox="1"/>
          <p:nvPr/>
        </p:nvSpPr>
        <p:spPr>
          <a:xfrm>
            <a:off x="12497400" y="8420100"/>
            <a:ext cx="4191000" cy="1569660"/>
          </a:xfrm>
          <a:prstGeom prst="rect">
            <a:avLst/>
          </a:prstGeom>
          <a:noFill/>
        </p:spPr>
        <p:txBody>
          <a:bodyPr wrap="square" rtlCol="0">
            <a:spAutoFit/>
          </a:bodyPr>
          <a:lstStyle/>
          <a:p>
            <a:r>
              <a:rPr lang="en-US" sz="2400"/>
              <a:t>Chấm công hợp lý về ngày làm, ngày nghỉ, ngày tang ca của công nhân và nhân viên chính xác</a:t>
            </a:r>
            <a:endParaRPr lang="vi-VN" sz="2400"/>
          </a:p>
        </p:txBody>
      </p:sp>
      <p:sp>
        <p:nvSpPr>
          <p:cNvPr id="6" name="TextBox 5">
            <a:extLst>
              <a:ext uri="{FF2B5EF4-FFF2-40B4-BE49-F238E27FC236}">
                <a16:creationId xmlns:a16="http://schemas.microsoft.com/office/drawing/2014/main" id="{7BD6C532-8F34-65C7-FEB7-58C5BC0A3BA9}"/>
              </a:ext>
            </a:extLst>
          </p:cNvPr>
          <p:cNvSpPr txBox="1"/>
          <p:nvPr/>
        </p:nvSpPr>
        <p:spPr>
          <a:xfrm>
            <a:off x="3505200" y="2869090"/>
            <a:ext cx="11811000" cy="830997"/>
          </a:xfrm>
          <a:prstGeom prst="rect">
            <a:avLst/>
          </a:prstGeom>
          <a:noFill/>
        </p:spPr>
        <p:txBody>
          <a:bodyPr wrap="square" rtlCol="0">
            <a:spAutoFit/>
          </a:bodyPr>
          <a:lstStyle/>
          <a:p>
            <a:pPr algn="ctr"/>
            <a:r>
              <a:rPr lang="en-US" sz="2400"/>
              <a:t>Ứng dụng có thể áp dụng thực tế, tuy nhiên một số chức năng vẫn chưa hoàn thiện có thể đem đến trải nghiệm chưa được đáp ứng</a:t>
            </a:r>
            <a:endParaRPr lang="vi-VN" sz="2400"/>
          </a:p>
        </p:txBody>
      </p:sp>
    </p:spTree>
    <p:extLst>
      <p:ext uri="{BB962C8B-B14F-4D97-AF65-F5344CB8AC3E}">
        <p14:creationId xmlns:p14="http://schemas.microsoft.com/office/powerpoint/2010/main" val="2320284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2594B-D479-7928-463E-CAEE3EDD2A5C}"/>
              </a:ext>
            </a:extLst>
          </p:cNvPr>
          <p:cNvSpPr>
            <a:spLocks noGrp="1"/>
          </p:cNvSpPr>
          <p:nvPr>
            <p:ph type="title"/>
          </p:nvPr>
        </p:nvSpPr>
        <p:spPr/>
        <p:txBody>
          <a:bodyPr/>
          <a:lstStyle/>
          <a:p>
            <a:r>
              <a:rPr lang="en-US"/>
              <a:t>Hướng Phát Triển</a:t>
            </a:r>
            <a:endParaRPr lang="vi-VN"/>
          </a:p>
        </p:txBody>
      </p:sp>
      <p:pic>
        <p:nvPicPr>
          <p:cNvPr id="3" name="Picture 2">
            <a:extLst>
              <a:ext uri="{FF2B5EF4-FFF2-40B4-BE49-F238E27FC236}">
                <a16:creationId xmlns:a16="http://schemas.microsoft.com/office/drawing/2014/main" id="{0C0339A5-1381-A7A7-F084-19C85A27326B}"/>
              </a:ext>
            </a:extLst>
          </p:cNvPr>
          <p:cNvPicPr>
            <a:picLocks noChangeAspect="1"/>
          </p:cNvPicPr>
          <p:nvPr/>
        </p:nvPicPr>
        <p:blipFill>
          <a:blip r:embed="rId2"/>
          <a:stretch>
            <a:fillRect/>
          </a:stretch>
        </p:blipFill>
        <p:spPr>
          <a:xfrm>
            <a:off x="990600" y="3124200"/>
            <a:ext cx="5029200" cy="4038600"/>
          </a:xfrm>
          <a:prstGeom prst="rect">
            <a:avLst/>
          </a:prstGeom>
        </p:spPr>
      </p:pic>
      <p:sp>
        <p:nvSpPr>
          <p:cNvPr id="5" name="TextBox 4">
            <a:extLst>
              <a:ext uri="{FF2B5EF4-FFF2-40B4-BE49-F238E27FC236}">
                <a16:creationId xmlns:a16="http://schemas.microsoft.com/office/drawing/2014/main" id="{672CFD44-5AF4-4474-FE92-A63F9B775746}"/>
              </a:ext>
            </a:extLst>
          </p:cNvPr>
          <p:cNvSpPr txBox="1"/>
          <p:nvPr/>
        </p:nvSpPr>
        <p:spPr>
          <a:xfrm>
            <a:off x="7725997" y="3238500"/>
            <a:ext cx="9151374" cy="3924151"/>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sz="2400">
                <a:latin typeface="Josefin Sans" pitchFamily="2" charset="0"/>
              </a:rPr>
              <a:t>Cải thiện tốc độ của ứng dụng.</a:t>
            </a:r>
          </a:p>
          <a:p>
            <a:pPr marL="285750" indent="-285750">
              <a:lnSpc>
                <a:spcPct val="150000"/>
              </a:lnSpc>
              <a:buFont typeface="Wingdings" panose="05000000000000000000" pitchFamily="2" charset="2"/>
              <a:buChar char="q"/>
            </a:pPr>
            <a:r>
              <a:rPr lang="en-US" sz="2400">
                <a:latin typeface="Josefin Sans" pitchFamily="2" charset="0"/>
              </a:rPr>
              <a:t>Tích hợp chức năng làm mới vào các chức năng sửa đổi dữ liệu.</a:t>
            </a:r>
          </a:p>
          <a:p>
            <a:pPr marL="285750" indent="-285750">
              <a:lnSpc>
                <a:spcPct val="150000"/>
              </a:lnSpc>
              <a:buFont typeface="Wingdings" panose="05000000000000000000" pitchFamily="2" charset="2"/>
              <a:buChar char="q"/>
            </a:pPr>
            <a:r>
              <a:rPr lang="en-US" sz="2400">
                <a:latin typeface="Josefin Sans" pitchFamily="2" charset="0"/>
              </a:rPr>
              <a:t>Trong quá trình sử dụng có thể mở rộng thêm chức năng,…</a:t>
            </a:r>
          </a:p>
          <a:p>
            <a:pPr marL="285750" indent="-285750">
              <a:lnSpc>
                <a:spcPct val="150000"/>
              </a:lnSpc>
              <a:buFont typeface="Wingdings" panose="05000000000000000000" pitchFamily="2" charset="2"/>
              <a:buChar char="q"/>
            </a:pPr>
            <a:r>
              <a:rPr lang="en-US" sz="2400">
                <a:latin typeface="Josefin Sans" pitchFamily="2" charset="0"/>
              </a:rPr>
              <a:t>Sửa các lỗi tiềm ẩn trong ứng dụng trong tương lai</a:t>
            </a:r>
          </a:p>
          <a:p>
            <a:pPr marL="285750" indent="-285750">
              <a:lnSpc>
                <a:spcPct val="150000"/>
              </a:lnSpc>
              <a:buFont typeface="Wingdings" panose="05000000000000000000" pitchFamily="2" charset="2"/>
              <a:buChar char="q"/>
            </a:pPr>
            <a:r>
              <a:rPr lang="en-US" sz="2400">
                <a:latin typeface="Josefin Sans" pitchFamily="2" charset="0"/>
              </a:rPr>
              <a:t>Thống Kê cần phát triển thêm để thể hiện rõ rang hơn về nhiều mặt</a:t>
            </a:r>
            <a:endParaRPr lang="en-US" sz="2400" dirty="0">
              <a:latin typeface="Josefin Sans" pitchFamily="2" charset="0"/>
            </a:endParaRPr>
          </a:p>
        </p:txBody>
      </p:sp>
    </p:spTree>
    <p:extLst>
      <p:ext uri="{BB962C8B-B14F-4D97-AF65-F5344CB8AC3E}">
        <p14:creationId xmlns:p14="http://schemas.microsoft.com/office/powerpoint/2010/main" val="31956191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9" name="Google Shape;1009;p21"/>
          <p:cNvSpPr txBox="1">
            <a:spLocks noGrp="1"/>
          </p:cNvSpPr>
          <p:nvPr>
            <p:ph type="title"/>
          </p:nvPr>
        </p:nvSpPr>
        <p:spPr>
          <a:xfrm>
            <a:off x="1447500" y="1053850"/>
            <a:ext cx="15393000" cy="1145400"/>
          </a:xfrm>
          <a:prstGeom prst="rect">
            <a:avLst/>
          </a:prstGeom>
        </p:spPr>
        <p:txBody>
          <a:bodyPr spcFirstLastPara="1" vert="horz" wrap="square" lIns="182850" tIns="182850" rIns="182850" bIns="182850" rtlCol="0" anchor="t" anchorCtr="0">
            <a:noAutofit/>
          </a:bodyPr>
          <a:lstStyle/>
          <a:p>
            <a:r>
              <a:rPr lang="en-US">
                <a:latin typeface="Bahnschrift SemiBold SemiCondensed" panose="020B0502040204020203" pitchFamily="34" charset="0"/>
              </a:rPr>
              <a:t>Nội dung</a:t>
            </a:r>
            <a:endParaRPr dirty="0">
              <a:latin typeface="Bahnschrift SemiBold SemiCondensed" panose="020B0502040204020203" pitchFamily="34" charset="0"/>
            </a:endParaRPr>
          </a:p>
        </p:txBody>
      </p:sp>
      <p:sp>
        <p:nvSpPr>
          <p:cNvPr id="10" name="Google Shape;1138;p24"/>
          <p:cNvSpPr/>
          <p:nvPr/>
        </p:nvSpPr>
        <p:spPr>
          <a:xfrm>
            <a:off x="952502" y="2457633"/>
            <a:ext cx="16154400" cy="7047874"/>
          </a:xfrm>
          <a:prstGeom prst="roundRect">
            <a:avLst>
              <a:gd name="adj" fmla="val 7972"/>
            </a:avLst>
          </a:prstGeom>
          <a:noFill/>
          <a:ln w="9525" cap="flat" cmpd="sng">
            <a:solidFill>
              <a:srgbClr val="77C6FC"/>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6" name="Arrow: Chevron 5">
            <a:extLst>
              <a:ext uri="{FF2B5EF4-FFF2-40B4-BE49-F238E27FC236}">
                <a16:creationId xmlns:a16="http://schemas.microsoft.com/office/drawing/2014/main" id="{B24AD294-4A42-49CB-9EB4-2897645302C0}"/>
              </a:ext>
            </a:extLst>
          </p:cNvPr>
          <p:cNvSpPr/>
          <p:nvPr/>
        </p:nvSpPr>
        <p:spPr>
          <a:xfrm rot="5400000">
            <a:off x="8829262" y="8513238"/>
            <a:ext cx="400880" cy="1040228"/>
          </a:xfrm>
          <a:prstGeom prst="chevron">
            <a:avLst/>
          </a:prstGeom>
          <a:solidFill>
            <a:srgbClr val="77C6F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graphicFrame>
        <p:nvGraphicFramePr>
          <p:cNvPr id="50" name="Diagram 49">
            <a:extLst>
              <a:ext uri="{FF2B5EF4-FFF2-40B4-BE49-F238E27FC236}">
                <a16:creationId xmlns:a16="http://schemas.microsoft.com/office/drawing/2014/main" id="{3AC27B33-5C63-F8F8-EDDD-BCE9564F45A6}"/>
              </a:ext>
            </a:extLst>
          </p:cNvPr>
          <p:cNvGraphicFramePr/>
          <p:nvPr/>
        </p:nvGraphicFramePr>
        <p:xfrm>
          <a:off x="1981200" y="2763665"/>
          <a:ext cx="14020800" cy="58108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899899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36" name="Google Shape;1439;p26"/>
          <p:cNvGrpSpPr/>
          <p:nvPr/>
        </p:nvGrpSpPr>
        <p:grpSpPr>
          <a:xfrm>
            <a:off x="1699688" y="2456590"/>
            <a:ext cx="2933472" cy="2934560"/>
            <a:chOff x="1708681" y="2480698"/>
            <a:chExt cx="809100" cy="809400"/>
          </a:xfrm>
        </p:grpSpPr>
        <p:sp>
          <p:nvSpPr>
            <p:cNvPr id="37" name="Google Shape;1419;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8" name="Google Shape;1440;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39" name="Google Shape;726;p17"/>
          <p:cNvSpPr txBox="1"/>
          <p:nvPr/>
        </p:nvSpPr>
        <p:spPr>
          <a:xfrm>
            <a:off x="2438400" y="3045040"/>
            <a:ext cx="1676400" cy="175766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8800">
                <a:solidFill>
                  <a:srgbClr val="494949"/>
                </a:solidFill>
                <a:latin typeface="Bahnschrift SemiBold SemiCondensed" panose="020B0502040204020203" pitchFamily="34" charset="0"/>
                <a:cs typeface="Segoe UI Semibold" panose="020B0702040204020203" pitchFamily="34" charset="0"/>
              </a:rPr>
              <a:t>07</a:t>
            </a:r>
          </a:p>
        </p:txBody>
      </p:sp>
      <p:sp>
        <p:nvSpPr>
          <p:cNvPr id="40" name="Google Shape;927;p18"/>
          <p:cNvSpPr txBox="1"/>
          <p:nvPr/>
        </p:nvSpPr>
        <p:spPr>
          <a:xfrm>
            <a:off x="1699688" y="5604738"/>
            <a:ext cx="7713920" cy="120494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6400">
                <a:latin typeface="Bahnschrift Light SemiCondensed" panose="020B0502040204020203" pitchFamily="34" charset="0"/>
              </a:rPr>
              <a:t>VII. Khởi Nghiệp</a:t>
            </a:r>
          </a:p>
        </p:txBody>
      </p:sp>
      <p:pic>
        <p:nvPicPr>
          <p:cNvPr id="3" name="Content Placeholder 12">
            <a:extLst>
              <a:ext uri="{FF2B5EF4-FFF2-40B4-BE49-F238E27FC236}">
                <a16:creationId xmlns:a16="http://schemas.microsoft.com/office/drawing/2014/main" id="{E46205B0-3F24-A9F9-6C9C-FC54B0C0CE8E}"/>
              </a:ext>
            </a:extLst>
          </p:cNvPr>
          <p:cNvPicPr>
            <a:picLocks noChangeAspect="1"/>
          </p:cNvPicPr>
          <p:nvPr/>
        </p:nvPicPr>
        <p:blipFill>
          <a:blip r:embed="rId3"/>
          <a:stretch>
            <a:fillRect/>
          </a:stretch>
        </p:blipFill>
        <p:spPr>
          <a:xfrm>
            <a:off x="9413608" y="2457818"/>
            <a:ext cx="7174704" cy="5657481"/>
          </a:xfrm>
          <a:prstGeom prst="rect">
            <a:avLst/>
          </a:prstGeom>
        </p:spPr>
      </p:pic>
    </p:spTree>
    <p:extLst>
      <p:ext uri="{BB962C8B-B14F-4D97-AF65-F5344CB8AC3E}">
        <p14:creationId xmlns:p14="http://schemas.microsoft.com/office/powerpoint/2010/main" val="4117931814"/>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41F45-BC0D-2DA8-B789-BFE41E964CD1}"/>
              </a:ext>
            </a:extLst>
          </p:cNvPr>
          <p:cNvSpPr>
            <a:spLocks noGrp="1"/>
          </p:cNvSpPr>
          <p:nvPr>
            <p:ph type="title"/>
          </p:nvPr>
        </p:nvSpPr>
        <p:spPr>
          <a:xfrm>
            <a:off x="1447500" y="1053850"/>
            <a:ext cx="15393000" cy="1498850"/>
          </a:xfrm>
        </p:spPr>
        <p:txBody>
          <a:bodyPr/>
          <a:lstStyle/>
          <a:p>
            <a:r>
              <a:rPr lang="en-US" b="1">
                <a:latin typeface="Times New Roman" panose="02020603050405020304" pitchFamily="18" charset="0"/>
                <a:ea typeface="MS Mincho" panose="02020609040205080304" pitchFamily="49" charset="-128"/>
              </a:rPr>
              <a:t>K</a:t>
            </a:r>
            <a:r>
              <a:rPr lang="en-US" b="1">
                <a:effectLst/>
                <a:latin typeface="Times New Roman" panose="02020603050405020304" pitchFamily="18" charset="0"/>
                <a:ea typeface="MS Mincho" panose="02020609040205080304" pitchFamily="49" charset="-128"/>
              </a:rPr>
              <a:t>ế hoạch  phát triển </a:t>
            </a:r>
            <a:r>
              <a:rPr lang="en-US" b="1">
                <a:solidFill>
                  <a:srgbClr val="000000"/>
                </a:solidFill>
                <a:effectLst/>
                <a:latin typeface="Times New Roman" panose="02020603050405020304" pitchFamily="18" charset="0"/>
                <a:ea typeface="MS Mincho" panose="02020609040205080304" pitchFamily="49" charset="-128"/>
              </a:rPr>
              <a:t>dự án khởi nghiệp</a:t>
            </a:r>
            <a:br>
              <a:rPr lang="en-US" sz="3600" b="1">
                <a:solidFill>
                  <a:srgbClr val="000000"/>
                </a:solidFill>
                <a:effectLst/>
                <a:latin typeface="Times New Roman" panose="02020603050405020304" pitchFamily="18" charset="0"/>
                <a:ea typeface="MS Mincho" panose="02020609040205080304" pitchFamily="49" charset="-128"/>
              </a:rPr>
            </a:br>
            <a:r>
              <a:rPr lang="en-US" sz="3600">
                <a:solidFill>
                  <a:schemeClr val="tx2">
                    <a:lumMod val="40000"/>
                    <a:lumOff val="60000"/>
                  </a:schemeClr>
                </a:solidFill>
                <a:effectLst/>
                <a:latin typeface="Times New Roman" panose="02020603050405020304" pitchFamily="18" charset="0"/>
                <a:ea typeface="MS Mincho" panose="02020609040205080304" pitchFamily="49" charset="-128"/>
              </a:rPr>
              <a:t>mục tiêu và cách tiếp cận khách hàng</a:t>
            </a:r>
            <a:br>
              <a:rPr lang="en-US" sz="3600">
                <a:solidFill>
                  <a:srgbClr val="000000"/>
                </a:solidFill>
                <a:effectLst/>
                <a:latin typeface="Times New Roman" panose="02020603050405020304" pitchFamily="18" charset="0"/>
                <a:ea typeface="MS Mincho" panose="02020609040205080304" pitchFamily="49" charset="-128"/>
              </a:rPr>
            </a:br>
            <a:endParaRPr lang="vi-VN" sz="3600"/>
          </a:p>
        </p:txBody>
      </p:sp>
      <p:sp>
        <p:nvSpPr>
          <p:cNvPr id="3" name="Content Placeholder 3">
            <a:extLst>
              <a:ext uri="{FF2B5EF4-FFF2-40B4-BE49-F238E27FC236}">
                <a16:creationId xmlns:a16="http://schemas.microsoft.com/office/drawing/2014/main" id="{4601AA8C-2087-C08E-E117-671B71D16483}"/>
              </a:ext>
            </a:extLst>
          </p:cNvPr>
          <p:cNvSpPr txBox="1">
            <a:spLocks/>
          </p:cNvSpPr>
          <p:nvPr/>
        </p:nvSpPr>
        <p:spPr>
          <a:xfrm>
            <a:off x="990600" y="3009900"/>
            <a:ext cx="15849900" cy="67056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a:latin typeface="Times New Roman" panose="02020603050405020304" charset="0"/>
                <a:cs typeface="Times New Roman" panose="02020603050405020304" charset="0"/>
              </a:rPr>
              <a:t>Mục tiêu (2 tháng)</a:t>
            </a:r>
          </a:p>
          <a:p>
            <a:pPr lvl="1">
              <a:buFont typeface="Wingdings" panose="05000000000000000000" charset="0"/>
              <a:buChar char="ü"/>
            </a:pPr>
            <a:r>
              <a:rPr lang="en-US">
                <a:latin typeface="Times New Roman" panose="02020603050405020304" charset="0"/>
                <a:cs typeface="Times New Roman" panose="02020603050405020304" charset="0"/>
              </a:rPr>
              <a:t> Tối ưu hóa hơn các chức năng/yêu cầu phi chức năng</a:t>
            </a:r>
          </a:p>
          <a:p>
            <a:pPr lvl="1">
              <a:buFont typeface="Wingdings" panose="05000000000000000000" charset="0"/>
              <a:buChar char="ü"/>
            </a:pPr>
            <a:r>
              <a:rPr lang="en-US">
                <a:latin typeface="Times New Roman" panose="02020603050405020304" charset="0"/>
                <a:cs typeface="Times New Roman" panose="02020603050405020304" charset="0"/>
              </a:rPr>
              <a:t> Bảo mật hệ thống</a:t>
            </a:r>
          </a:p>
          <a:p>
            <a:pPr lvl="1">
              <a:buFont typeface="Wingdings" panose="05000000000000000000" charset="0"/>
              <a:buChar char="ü"/>
            </a:pPr>
            <a:r>
              <a:rPr lang="en-US">
                <a:latin typeface="Times New Roman" panose="02020603050405020304" charset="0"/>
                <a:cs typeface="Times New Roman" panose="02020603050405020304" charset="0"/>
              </a:rPr>
              <a:t> Đưa ra thị trường (Các công ty quản lý lương vừa và nhỏ)</a:t>
            </a:r>
          </a:p>
          <a:p>
            <a:pPr lvl="1">
              <a:buFont typeface="Wingdings" panose="05000000000000000000" charset="0"/>
              <a:buChar char="ü"/>
            </a:pPr>
            <a:r>
              <a:rPr lang="en-US" b="1">
                <a:latin typeface="Times New Roman" panose="02020603050405020304" charset="0"/>
                <a:cs typeface="Times New Roman" panose="02020603050405020304" charset="0"/>
                <a:sym typeface="+mn-ea"/>
              </a:rPr>
              <a:t>Tiếp cận khách hàng</a:t>
            </a:r>
            <a:endParaRPr lang="en-US" b="1">
              <a:latin typeface="Times New Roman" panose="02020603050405020304" charset="0"/>
              <a:cs typeface="Times New Roman" panose="02020603050405020304" charset="0"/>
            </a:endParaRPr>
          </a:p>
          <a:p>
            <a:pPr marL="457200" lvl="1" indent="0">
              <a:buFont typeface="Wingdings" panose="05000000000000000000" charset="0"/>
              <a:buChar char="ü"/>
            </a:pPr>
            <a:r>
              <a:rPr lang="en-US">
                <a:latin typeface="Times New Roman" panose="02020603050405020304" charset="0"/>
                <a:cs typeface="Times New Roman" panose="02020603050405020304" charset="0"/>
              </a:rPr>
              <a:t> Cho khách hàng dùng thử trong 1 tháng</a:t>
            </a:r>
            <a:endParaRPr lang="vi-VN">
              <a:latin typeface="Times New Roman" panose="02020603050405020304" charset="0"/>
              <a:cs typeface="Times New Roman" panose="02020603050405020304" charset="0"/>
            </a:endParaRPr>
          </a:p>
          <a:p>
            <a:pPr marL="457200" lvl="1" indent="0">
              <a:buFont typeface="Wingdings" panose="05000000000000000000" charset="0"/>
              <a:buChar char="ü"/>
            </a:pPr>
            <a:r>
              <a:rPr lang="vi-VN">
                <a:latin typeface="Times New Roman" panose="02020603050405020304" charset="0"/>
                <a:cs typeface="Times New Roman" panose="02020603050405020304" charset="0"/>
              </a:rPr>
              <a:t> Tìm hiểu tất cả thông tin liên quan về mặt business của khách hàng </a:t>
            </a:r>
            <a:endParaRPr lang="en-US">
              <a:latin typeface="Times New Roman" panose="02020603050405020304" charset="0"/>
              <a:cs typeface="Times New Roman" panose="02020603050405020304" charset="0"/>
            </a:endParaRPr>
          </a:p>
          <a:p>
            <a:pPr marL="457200" lvl="1" indent="0">
              <a:buFont typeface="Wingdings" panose="05000000000000000000" charset="0"/>
              <a:buChar char="ü"/>
            </a:pPr>
            <a:r>
              <a:rPr lang="en-US">
                <a:latin typeface="Times New Roman" panose="02020603050405020304" charset="0"/>
                <a:cs typeface="Times New Roman" panose="02020603050405020304" charset="0"/>
              </a:rPr>
              <a:t> Quảng cáo trên Facebook, Tiktok (Chạy quảng cáo, đăng bài viết) xây dựng cộng đồng</a:t>
            </a:r>
            <a:endParaRPr lang="vi-VN">
              <a:latin typeface="Times New Roman" panose="02020603050405020304" charset="0"/>
              <a:cs typeface="Times New Roman" panose="02020603050405020304" charset="0"/>
            </a:endParaRPr>
          </a:p>
          <a:p>
            <a:pPr marL="457200" lvl="1" indent="0">
              <a:buFont typeface="Wingdings" panose="05000000000000000000" charset="0"/>
              <a:buChar char="ü"/>
            </a:pPr>
            <a:r>
              <a:rPr lang="vi-VN">
                <a:latin typeface="Times New Roman" panose="02020603050405020304" charset="0"/>
                <a:cs typeface="Times New Roman" panose="02020603050405020304" charset="0"/>
              </a:rPr>
              <a:t> Chủ động tìm đến các công ty</a:t>
            </a:r>
          </a:p>
          <a:p>
            <a:pPr marL="457200" lvl="1" indent="0">
              <a:buFont typeface="Wingdings" panose="05000000000000000000" charset="0"/>
              <a:buChar char="ü"/>
            </a:pPr>
            <a:r>
              <a:rPr lang="vi-VN">
                <a:latin typeface="Times New Roman" panose="02020603050405020304" charset="0"/>
                <a:cs typeface="Times New Roman" panose="02020603050405020304" charset="0"/>
              </a:rPr>
              <a:t> Tìm hiểu và phỏng vấn về nhu cầu của công ty (chức năng)</a:t>
            </a:r>
            <a:r>
              <a:rPr lang="en-US">
                <a:latin typeface="Times New Roman" panose="02020603050405020304" charset="0"/>
                <a:cs typeface="Times New Roman" panose="02020603050405020304" charset="0"/>
              </a:rPr>
              <a:t> </a:t>
            </a:r>
            <a:endParaRPr lang="vi-VN">
              <a:latin typeface="Times New Roman" panose="02020603050405020304" charset="0"/>
              <a:cs typeface="Times New Roman" panose="02020603050405020304" charset="0"/>
            </a:endParaRPr>
          </a:p>
          <a:p>
            <a:pPr marL="457200" lvl="1" indent="0">
              <a:buFont typeface="Arial" pitchFamily="34" charset="0"/>
              <a:buNone/>
            </a:pPr>
            <a:endParaRPr lang="en-US" sz="2000"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21866398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9CAC-A509-EA4B-16AA-14F1389AC235}"/>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Gọi vốn đầu Tư</a:t>
            </a:r>
            <a:endParaRPr lang="vi-V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CB15D4B-D50C-329A-CF47-1577ED15476C}"/>
              </a:ext>
            </a:extLst>
          </p:cNvPr>
          <p:cNvSpPr txBox="1">
            <a:spLocks/>
          </p:cNvSpPr>
          <p:nvPr/>
        </p:nvSpPr>
        <p:spPr>
          <a:xfrm>
            <a:off x="1905000" y="2705100"/>
            <a:ext cx="14401800" cy="52879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345" lvl="1" indent="-347345">
              <a:spcBef>
                <a:spcPts val="0"/>
              </a:spcBef>
              <a:buFont typeface="Arial" panose="020B0604020202020204" pitchFamily="34" charset="0"/>
              <a:buChar char="•"/>
            </a:pPr>
            <a:r>
              <a:rPr lang="en-US" b="1">
                <a:latin typeface="Times New Roman" panose="02020603050405020304" charset="0"/>
                <a:cs typeface="Times New Roman" panose="02020603050405020304" charset="0"/>
              </a:rPr>
              <a:t>Gọi vốn</a:t>
            </a:r>
          </a:p>
          <a:p>
            <a:pPr marL="914400" lvl="2" indent="-457200">
              <a:spcBef>
                <a:spcPts val="0"/>
              </a:spcBef>
              <a:buFont typeface="Wingdings" panose="05000000000000000000" charset="0"/>
              <a:buChar char="ü"/>
            </a:pPr>
            <a:r>
              <a:rPr lang="en-US" sz="2800" b="1">
                <a:latin typeface="Times New Roman" panose="02020603050405020304" charset="0"/>
                <a:cs typeface="Times New Roman" panose="02020603050405020304" charset="0"/>
              </a:rPr>
              <a:t> </a:t>
            </a:r>
            <a:r>
              <a:rPr lang="en-US" sz="2800">
                <a:latin typeface="Times New Roman" panose="02020603050405020304" charset="0"/>
                <a:cs typeface="Times New Roman" panose="02020603050405020304" charset="0"/>
              </a:rPr>
              <a:t>Lấy công làm lời</a:t>
            </a:r>
            <a:endParaRPr lang="vi-VN" sz="2800">
              <a:latin typeface="Times New Roman" panose="02020603050405020304" charset="0"/>
              <a:cs typeface="Times New Roman" panose="02020603050405020304" charset="0"/>
            </a:endParaRPr>
          </a:p>
          <a:p>
            <a:pPr marL="914400" lvl="2" indent="-457200">
              <a:spcBef>
                <a:spcPts val="0"/>
              </a:spcBef>
              <a:buFont typeface="Wingdings" panose="05000000000000000000" charset="0"/>
              <a:buChar char="ü"/>
            </a:pPr>
            <a:r>
              <a:rPr lang="vi-VN" sz="280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 </a:t>
            </a:r>
            <a:r>
              <a:rPr lang="en-US" sz="280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Gọi vốn từ các thành viên trong nhóm (3 người)</a:t>
            </a:r>
            <a:endParaRPr lang="vi-VN" sz="2800">
              <a:solidFill>
                <a:srgbClr val="000000"/>
              </a:solidFill>
              <a:latin typeface="Times New Roman" panose="02020603050405020304" pitchFamily="18" charset="0"/>
              <a:ea typeface="MS Mincho" panose="02020609040205080304" pitchFamily="49" charset="-128"/>
              <a:cs typeface="Times New Roman" panose="02020603050405020304" pitchFamily="18" charset="0"/>
            </a:endParaRPr>
          </a:p>
          <a:p>
            <a:pPr marL="914400" lvl="2" indent="-457200">
              <a:spcBef>
                <a:spcPts val="0"/>
              </a:spcBef>
              <a:buFont typeface="Wingdings" panose="05000000000000000000" charset="0"/>
              <a:buChar char="ü"/>
            </a:pPr>
            <a:r>
              <a:rPr lang="vi-VN" sz="2800">
                <a:solidFill>
                  <a:srgbClr val="000000"/>
                </a:solidFill>
                <a:latin typeface="Times New Roman" panose="02020603050405020304" pitchFamily="18" charset="0"/>
                <a:ea typeface="MS Mincho" panose="02020609040205080304" pitchFamily="49" charset="-128"/>
              </a:rPr>
              <a:t> </a:t>
            </a:r>
            <a:r>
              <a:rPr lang="en-US" sz="2800">
                <a:solidFill>
                  <a:srgbClr val="000000"/>
                </a:solidFill>
                <a:latin typeface="Times New Roman" panose="02020603050405020304" pitchFamily="18" charset="0"/>
                <a:ea typeface="MS Mincho" panose="02020609040205080304" pitchFamily="49" charset="-128"/>
              </a:rPr>
              <a:t>Gọi vốn từ gia đình, anh chị em, bạn bè</a:t>
            </a:r>
            <a:endParaRPr lang="vi-VN" sz="2800">
              <a:solidFill>
                <a:srgbClr val="000000"/>
              </a:solidFill>
              <a:latin typeface="Times New Roman" panose="02020603050405020304" pitchFamily="18" charset="0"/>
              <a:ea typeface="MS Mincho" panose="02020609040205080304" pitchFamily="49" charset="-128"/>
            </a:endParaRPr>
          </a:p>
          <a:p>
            <a:pPr marL="914400" lvl="2" indent="-457200">
              <a:spcBef>
                <a:spcPts val="0"/>
              </a:spcBef>
              <a:buFont typeface="Wingdings" panose="05000000000000000000" charset="0"/>
              <a:buChar char="ü"/>
            </a:pPr>
            <a:r>
              <a:rPr lang="vi-VN" sz="280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 </a:t>
            </a:r>
            <a:r>
              <a:rPr lang="en-US" sz="280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Gọi vốn từ </a:t>
            </a:r>
            <a:r>
              <a:rPr lang="vi-VN" sz="280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trên các trang mạng xã hội </a:t>
            </a:r>
            <a:endParaRPr lang="en-US" sz="2800">
              <a:solidFill>
                <a:srgbClr val="000000"/>
              </a:solidFill>
              <a:latin typeface="Times New Roman" panose="02020603050405020304" pitchFamily="18" charset="0"/>
              <a:ea typeface="MS Mincho" panose="02020609040205080304" pitchFamily="49" charset="-128"/>
              <a:cs typeface="Times New Roman" panose="02020603050405020304" pitchFamily="18" charset="0"/>
            </a:endParaRPr>
          </a:p>
          <a:p>
            <a:pPr marL="914400" lvl="2" indent="-457200">
              <a:spcBef>
                <a:spcPts val="0"/>
              </a:spcBef>
              <a:buFont typeface="Wingdings" panose="05000000000000000000" charset="0"/>
              <a:buChar char="ü"/>
            </a:pPr>
            <a:r>
              <a:rPr lang="en-US" sz="280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Gọi vốn từ cộng đồng đã sử dụng thử ứng dụng</a:t>
            </a:r>
            <a:endParaRPr lang="vi-VN" sz="2800" dirty="0">
              <a:solidFill>
                <a:srgbClr val="000000"/>
              </a:solidFill>
              <a:latin typeface="Times New Roman" panose="02020603050405020304" pitchFamily="18" charset="0"/>
              <a:ea typeface="MS Mincho" panose="02020609040205080304" pitchFamily="49" charset="-128"/>
              <a:cs typeface="Times New Roman" panose="02020603050405020304" pitchFamily="18" charset="0"/>
            </a:endParaRPr>
          </a:p>
        </p:txBody>
      </p:sp>
    </p:spTree>
    <p:extLst>
      <p:ext uri="{BB962C8B-B14F-4D97-AF65-F5344CB8AC3E}">
        <p14:creationId xmlns:p14="http://schemas.microsoft.com/office/powerpoint/2010/main" val="188627015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2887-66A8-1080-C58F-AF18C2BCCD36}"/>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Các đặc điểm nổi bật của dự án</a:t>
            </a:r>
            <a:endParaRPr lang="vi-VN">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252240B-0380-3926-1D1F-60343958A348}"/>
              </a:ext>
            </a:extLst>
          </p:cNvPr>
          <p:cNvSpPr txBox="1">
            <a:spLocks/>
          </p:cNvSpPr>
          <p:nvPr/>
        </p:nvSpPr>
        <p:spPr>
          <a:xfrm>
            <a:off x="2819400" y="3086100"/>
            <a:ext cx="11963400" cy="61470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latin typeface="Times New Roman" panose="02020603050405020304" charset="0"/>
                <a:cs typeface="Times New Roman" panose="02020603050405020304" charset="0"/>
              </a:rPr>
              <a:t>Xác thực tài khoản qua Email</a:t>
            </a:r>
          </a:p>
          <a:p>
            <a:r>
              <a:rPr lang="en-US" sz="2400">
                <a:latin typeface="Times New Roman" panose="02020603050405020304" charset="0"/>
                <a:cs typeface="Times New Roman" panose="02020603050405020304" charset="0"/>
              </a:rPr>
              <a:t>Đảm bảo tốt nhất về vấn đề bảo mật</a:t>
            </a:r>
          </a:p>
          <a:p>
            <a:r>
              <a:rPr lang="en-US" sz="240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Cho các công ty khác dùng thử miễn phí sau đó tính phí và nhận feedback của khách hàng công ty để có thể cải tiến sản phẩm, khiến sản phẩm trở nên khác biệt hơn</a:t>
            </a:r>
            <a:endParaRPr lang="vi-VN" sz="2400">
              <a:solidFill>
                <a:srgbClr val="000000"/>
              </a:solidFill>
              <a:latin typeface="Times New Roman" panose="02020603050405020304" pitchFamily="18" charset="0"/>
              <a:ea typeface="MS Mincho" panose="02020609040205080304" pitchFamily="49" charset="-128"/>
              <a:cs typeface="Times New Roman" panose="02020603050405020304" pitchFamily="18" charset="0"/>
            </a:endParaRPr>
          </a:p>
          <a:p>
            <a:r>
              <a:rPr lang="en-US" sz="2400">
                <a:solidFill>
                  <a:srgbClr val="000000"/>
                </a:solidFill>
                <a:latin typeface="Times New Roman" panose="02020603050405020304" pitchFamily="18" charset="0"/>
                <a:ea typeface="MS Mincho" panose="02020609040205080304" pitchFamily="49" charset="-128"/>
                <a:cs typeface="Times New Roman" panose="02020603050405020304" pitchFamily="18" charset="0"/>
              </a:rPr>
              <a:t>Tạo cộng đồng mạnh và khiến cho các công ty khác biết tới nhiều hơn về ứng dụng bằng cách chạy quảng cáo</a:t>
            </a:r>
            <a:endParaRPr lang="en-US" sz="2400">
              <a:latin typeface="Times New Roman" panose="02020603050405020304" charset="0"/>
              <a:cs typeface="Times New Roman" panose="02020603050405020304" charset="0"/>
            </a:endParaRPr>
          </a:p>
          <a:p>
            <a:r>
              <a:rPr lang="en-US" sz="2400" b="1">
                <a:latin typeface="Times New Roman" panose="02020603050405020304" charset="0"/>
                <a:cs typeface="Times New Roman" panose="02020603050405020304" charset="0"/>
              </a:rPr>
              <a:t>Lợi ích</a:t>
            </a:r>
          </a:p>
          <a:p>
            <a:pPr lvl="1">
              <a:buFont typeface="Wingdings" panose="05000000000000000000" charset="0"/>
              <a:buChar char="ü"/>
            </a:pPr>
            <a:r>
              <a:rPr lang="en-US" sz="2400">
                <a:latin typeface="Times New Roman" panose="02020603050405020304" charset="0"/>
                <a:cs typeface="Times New Roman" panose="02020603050405020304" charset="0"/>
              </a:rPr>
              <a:t> Tiết kiệm tối đa thời gian, công sức</a:t>
            </a:r>
          </a:p>
          <a:p>
            <a:pPr lvl="1">
              <a:buFont typeface="Wingdings" panose="05000000000000000000" charset="0"/>
              <a:buChar char="ü"/>
            </a:pPr>
            <a:r>
              <a:rPr lang="en-US" sz="2400">
                <a:latin typeface="Times New Roman" panose="02020603050405020304" charset="0"/>
                <a:cs typeface="Times New Roman" panose="02020603050405020304" charset="0"/>
              </a:rPr>
              <a:t> Đơn giản dễ sử dụng</a:t>
            </a:r>
          </a:p>
          <a:p>
            <a:pPr lvl="1">
              <a:buFont typeface="Wingdings" panose="05000000000000000000" charset="0"/>
              <a:buChar char="ü"/>
            </a:pPr>
            <a:r>
              <a:rPr lang="en-US" sz="2400">
                <a:latin typeface="Times New Roman" panose="02020603050405020304" charset="0"/>
                <a:cs typeface="Times New Roman" panose="02020603050405020304" charset="0"/>
              </a:rPr>
              <a:t> Tích hợp nhiều chức năng</a:t>
            </a:r>
          </a:p>
          <a:p>
            <a:pPr lvl="1">
              <a:buFont typeface="Wingdings" panose="05000000000000000000" charset="0"/>
              <a:buChar char="ü"/>
            </a:pPr>
            <a:r>
              <a:rPr lang="en-US" sz="2400">
                <a:latin typeface="Times New Roman" panose="02020603050405020304" charset="0"/>
                <a:cs typeface="Times New Roman" panose="02020603050405020304" charset="0"/>
              </a:rPr>
              <a:t> Bảo mật, lưu trữ nhiều dữ liệu</a:t>
            </a:r>
          </a:p>
          <a:p>
            <a:pPr lvl="1">
              <a:buFont typeface="Wingdings" panose="05000000000000000000" charset="0"/>
              <a:buChar char="ü"/>
            </a:pPr>
            <a:r>
              <a:rPr lang="en-US" sz="2400">
                <a:latin typeface="Times New Roman" panose="02020603050405020304" charset="0"/>
                <a:cs typeface="Times New Roman" panose="02020603050405020304" charset="0"/>
              </a:rPr>
              <a:t> Hiểu quả quản lý tốt hơn</a:t>
            </a:r>
          </a:p>
          <a:p>
            <a:endParaRPr lang="en-US" dirty="0">
              <a:latin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315080139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2" name="Rectangle 1"/>
          <p:cNvSpPr/>
          <p:nvPr/>
        </p:nvSpPr>
        <p:spPr>
          <a:xfrm>
            <a:off x="948885" y="3869875"/>
            <a:ext cx="9376214" cy="2308324"/>
          </a:xfrm>
          <a:prstGeom prst="rect">
            <a:avLst/>
          </a:prstGeom>
        </p:spPr>
        <p:txBody>
          <a:bodyPr wrap="square">
            <a:spAutoFit/>
          </a:bodyPr>
          <a:lstStyle/>
          <a:p>
            <a:r>
              <a:rPr lang="en-US" sz="7200">
                <a:latin typeface="Bahnschrift SemiBold SemiCondensed" panose="020B0502040204020203" pitchFamily="34" charset="0"/>
                <a:cs typeface="Segoe UI Semibold" panose="020B0702040204020203" pitchFamily="34" charset="0"/>
              </a:rPr>
              <a:t>XIN CÁM </a:t>
            </a:r>
            <a:r>
              <a:rPr lang="vi-VN" sz="7200">
                <a:latin typeface="Bahnschrift SemiBold SemiCondensed" panose="020B0502040204020203" pitchFamily="34" charset="0"/>
                <a:cs typeface="Segoe UI Semibold" panose="020B0702040204020203" pitchFamily="34" charset="0"/>
              </a:rPr>
              <a:t>Ơ</a:t>
            </a:r>
            <a:r>
              <a:rPr lang="en-US" sz="7200">
                <a:latin typeface="Bahnschrift SemiBold SemiCondensed" panose="020B0502040204020203" pitchFamily="34" charset="0"/>
                <a:cs typeface="Segoe UI Semibold" panose="020B0702040204020203" pitchFamily="34" charset="0"/>
              </a:rPr>
              <a:t>N THẦY VÀ CÁC BẠN ĐÃ THEO DÕI!</a:t>
            </a:r>
            <a:endParaRPr lang="en-US" sz="7200" dirty="0"/>
          </a:p>
        </p:txBody>
      </p:sp>
      <p:pic>
        <p:nvPicPr>
          <p:cNvPr id="6" name="Picture 5"/>
          <p:cNvPicPr>
            <a:picLocks noChangeAspect="1"/>
          </p:cNvPicPr>
          <p:nvPr/>
        </p:nvPicPr>
        <p:blipFill>
          <a:blip r:embed="rId3"/>
          <a:stretch>
            <a:fillRect/>
          </a:stretch>
        </p:blipFill>
        <p:spPr>
          <a:xfrm>
            <a:off x="9729636" y="2076448"/>
            <a:ext cx="8553452" cy="85534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36" name="Google Shape;1439;p26"/>
          <p:cNvGrpSpPr/>
          <p:nvPr/>
        </p:nvGrpSpPr>
        <p:grpSpPr>
          <a:xfrm>
            <a:off x="1699688" y="2456590"/>
            <a:ext cx="2933472" cy="2934560"/>
            <a:chOff x="1708681" y="2480698"/>
            <a:chExt cx="809100" cy="809400"/>
          </a:xfrm>
        </p:grpSpPr>
        <p:sp>
          <p:nvSpPr>
            <p:cNvPr id="37" name="Google Shape;1419;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8" name="Google Shape;1440;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39" name="Google Shape;726;p17"/>
          <p:cNvSpPr txBox="1"/>
          <p:nvPr/>
        </p:nvSpPr>
        <p:spPr>
          <a:xfrm>
            <a:off x="2489785" y="3045040"/>
            <a:ext cx="1353278" cy="175766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8800">
                <a:solidFill>
                  <a:srgbClr val="494949"/>
                </a:solidFill>
                <a:latin typeface="Bahnschrift SemiBold SemiCondensed" panose="020B0502040204020203" pitchFamily="34" charset="0"/>
                <a:cs typeface="Segoe UI Semibold" panose="020B0702040204020203" pitchFamily="34" charset="0"/>
              </a:rPr>
              <a:t>01</a:t>
            </a:r>
          </a:p>
        </p:txBody>
      </p:sp>
      <p:sp>
        <p:nvSpPr>
          <p:cNvPr id="40" name="Google Shape;927;p18"/>
          <p:cNvSpPr txBox="1"/>
          <p:nvPr/>
        </p:nvSpPr>
        <p:spPr>
          <a:xfrm>
            <a:off x="1699688" y="5604738"/>
            <a:ext cx="7713920" cy="120494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6400">
                <a:latin typeface="Bahnschrift Light SemiCondensed" panose="020B0502040204020203" pitchFamily="34" charset="0"/>
              </a:rPr>
              <a:t>I. Giới Thiệu</a:t>
            </a:r>
          </a:p>
        </p:txBody>
      </p:sp>
      <p:pic>
        <p:nvPicPr>
          <p:cNvPr id="5" name="Graphic 4">
            <a:extLst>
              <a:ext uri="{FF2B5EF4-FFF2-40B4-BE49-F238E27FC236}">
                <a16:creationId xmlns:a16="http://schemas.microsoft.com/office/drawing/2014/main" id="{C257AABC-4E0A-E381-4468-CA74A18977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6200" y="1216556"/>
            <a:ext cx="9252283" cy="760009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33" name="Google Shape;1033;p22"/>
          <p:cNvSpPr txBox="1"/>
          <p:nvPr/>
        </p:nvSpPr>
        <p:spPr>
          <a:xfrm>
            <a:off x="8533388" y="7380492"/>
            <a:ext cx="1408800" cy="587400"/>
          </a:xfrm>
          <a:prstGeom prst="rect">
            <a:avLst/>
          </a:prstGeom>
          <a:noFill/>
          <a:ln>
            <a:noFill/>
          </a:ln>
        </p:spPr>
        <p:txBody>
          <a:bodyPr spcFirstLastPara="1" wrap="square" lIns="182850" tIns="0" rIns="182850" bIns="0" anchor="b" anchorCtr="0">
            <a:noAutofit/>
          </a:bodyPr>
          <a:lstStyle/>
          <a:p>
            <a:pPr algn="ctr"/>
            <a:r>
              <a:rPr lang="en-GB" sz="3600">
                <a:solidFill>
                  <a:schemeClr val="lt1"/>
                </a:solidFill>
                <a:latin typeface="Bahnschrift Light SemiCondensed" panose="020B0502040204020203" pitchFamily="34" charset="0"/>
                <a:ea typeface="Barlow Semi Condensed Medium" panose="00000606000000000000"/>
                <a:cs typeface="Barlow Semi Condensed Medium" panose="00000606000000000000"/>
                <a:sym typeface="Barlow Semi Condensed Medium" panose="00000606000000000000"/>
              </a:rPr>
              <a:t>What</a:t>
            </a:r>
            <a:endParaRPr sz="3600">
              <a:solidFill>
                <a:schemeClr val="lt1"/>
              </a:solidFill>
              <a:latin typeface="Bahnschrift Light SemiCondensed" panose="020B0502040204020203" pitchFamily="34" charset="0"/>
              <a:ea typeface="Barlow Semi Condensed Medium" panose="00000606000000000000"/>
              <a:cs typeface="Barlow Semi Condensed Medium" panose="00000606000000000000"/>
              <a:sym typeface="Barlow Semi Condensed Medium" panose="00000606000000000000"/>
            </a:endParaRPr>
          </a:p>
        </p:txBody>
      </p:sp>
      <p:sp>
        <p:nvSpPr>
          <p:cNvPr id="1035" name="Google Shape;1035;p22"/>
          <p:cNvSpPr txBox="1"/>
          <p:nvPr/>
        </p:nvSpPr>
        <p:spPr>
          <a:xfrm>
            <a:off x="8439094" y="3064398"/>
            <a:ext cx="1408800" cy="587400"/>
          </a:xfrm>
          <a:prstGeom prst="rect">
            <a:avLst/>
          </a:prstGeom>
          <a:noFill/>
          <a:ln>
            <a:noFill/>
          </a:ln>
        </p:spPr>
        <p:txBody>
          <a:bodyPr spcFirstLastPara="1" wrap="square" lIns="182850" tIns="0" rIns="182850" bIns="0" anchor="b" anchorCtr="0">
            <a:noAutofit/>
          </a:bodyPr>
          <a:lstStyle/>
          <a:p>
            <a:pPr algn="ctr"/>
            <a:r>
              <a:rPr lang="en-GB" sz="360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Why</a:t>
            </a:r>
            <a:endParaRPr sz="360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sp>
        <p:nvSpPr>
          <p:cNvPr id="2" name="TextBox 1"/>
          <p:cNvSpPr txBox="1"/>
          <p:nvPr/>
        </p:nvSpPr>
        <p:spPr>
          <a:xfrm>
            <a:off x="2256461" y="3613286"/>
            <a:ext cx="13666817" cy="5429628"/>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vi-VN" sz="2600">
                <a:latin typeface="+mj-lt"/>
                <a:ea typeface="Times New Roman" panose="02020603050405020304" pitchFamily="18" charset="0"/>
              </a:rPr>
              <a:t>Hiện nay, công nghệ thông tin đang hiện diện và đóng vai trò quan trọng không thể thiếu trong quá trình quản trị, điều hành các hoạt động sản xuất kinh doanh của mỗi doanh nghiệp. Sự phát triển và ứng dụng của internet đã làm thay đổi mô hình và cách thức hoạt động kinh doanh của doanh nghiệp, việc chuyển dần các giao dịch truyền thống sang giao dịch điện tử đã ảnh hưởng đến vị trí, vai trò và cả nhu cầu của các bên hữu quan (khách hàng, nhà cung cấp, nhà đầu tư…) của doanh nghiệp</a:t>
            </a:r>
          </a:p>
          <a:p>
            <a:pPr marL="800100" lvl="1" indent="-342900">
              <a:lnSpc>
                <a:spcPct val="150000"/>
              </a:lnSpc>
              <a:buFont typeface="Arial" panose="020B0604020202020204" pitchFamily="34" charset="0"/>
              <a:buChar char="•"/>
            </a:pPr>
            <a:r>
              <a:rPr lang="vi-VN" sz="2600" b="0" i="0">
                <a:solidFill>
                  <a:srgbClr val="333333"/>
                </a:solidFill>
                <a:effectLst/>
                <a:latin typeface="+mj-lt"/>
              </a:rPr>
              <a:t>Ứng dụng Quản lý lương sản phẩm được tạo ra nhằm mục đích giúp quản lý việc tính lương</a:t>
            </a:r>
            <a:br>
              <a:rPr lang="vi-VN" sz="2600" b="0" i="0">
                <a:solidFill>
                  <a:srgbClr val="333333"/>
                </a:solidFill>
                <a:effectLst/>
                <a:latin typeface="+mj-lt"/>
              </a:rPr>
            </a:br>
            <a:r>
              <a:rPr lang="vi-VN" sz="2600" b="0" i="0">
                <a:solidFill>
                  <a:srgbClr val="333333"/>
                </a:solidFill>
                <a:effectLst/>
                <a:latin typeface="+mj-lt"/>
              </a:rPr>
              <a:t>cho nhân viên hành chánh và công nhân trong doanh nghiệp một cách dễ dàng, nhanh chóng, tiện lợi</a:t>
            </a:r>
            <a:endParaRPr lang="en-US" sz="2600" dirty="0">
              <a:latin typeface="+mj-lt"/>
              <a:ea typeface="Times New Roman" panose="02020603050405020304" pitchFamily="18" charset="0"/>
            </a:endParaRPr>
          </a:p>
        </p:txBody>
      </p:sp>
      <p:sp>
        <p:nvSpPr>
          <p:cNvPr id="12" name="Google Shape;1138;p24">
            <a:extLst>
              <a:ext uri="{FF2B5EF4-FFF2-40B4-BE49-F238E27FC236}">
                <a16:creationId xmlns:a16="http://schemas.microsoft.com/office/drawing/2014/main" id="{63D4B3C9-7D21-4848-83E4-C540D49BB600}"/>
              </a:ext>
            </a:extLst>
          </p:cNvPr>
          <p:cNvSpPr/>
          <p:nvPr/>
        </p:nvSpPr>
        <p:spPr>
          <a:xfrm>
            <a:off x="952502" y="2457633"/>
            <a:ext cx="16154400" cy="7047874"/>
          </a:xfrm>
          <a:prstGeom prst="roundRect">
            <a:avLst>
              <a:gd name="adj" fmla="val 7972"/>
            </a:avLst>
          </a:prstGeom>
          <a:noFill/>
          <a:ln w="9525" cap="flat" cmpd="sng">
            <a:solidFill>
              <a:srgbClr val="77C6FC"/>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3" name="Arrow: Chevron 12">
            <a:extLst>
              <a:ext uri="{FF2B5EF4-FFF2-40B4-BE49-F238E27FC236}">
                <a16:creationId xmlns:a16="http://schemas.microsoft.com/office/drawing/2014/main" id="{C92B6BFA-2F82-4CBF-AE45-D491A68BF330}"/>
              </a:ext>
            </a:extLst>
          </p:cNvPr>
          <p:cNvSpPr/>
          <p:nvPr/>
        </p:nvSpPr>
        <p:spPr>
          <a:xfrm rot="16200000">
            <a:off x="8829262" y="2367592"/>
            <a:ext cx="400880" cy="1040228"/>
          </a:xfrm>
          <a:prstGeom prst="chevron">
            <a:avLst/>
          </a:prstGeom>
          <a:solidFill>
            <a:srgbClr val="77C6F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3" name="TextBox 2">
            <a:extLst>
              <a:ext uri="{FF2B5EF4-FFF2-40B4-BE49-F238E27FC236}">
                <a16:creationId xmlns:a16="http://schemas.microsoft.com/office/drawing/2014/main" id="{AD8FE6DC-01E5-95E9-22E6-D8013F52D305}"/>
              </a:ext>
            </a:extLst>
          </p:cNvPr>
          <p:cNvSpPr txBox="1"/>
          <p:nvPr/>
        </p:nvSpPr>
        <p:spPr>
          <a:xfrm>
            <a:off x="4847788" y="712750"/>
            <a:ext cx="8162692" cy="892552"/>
          </a:xfrm>
          <a:prstGeom prst="rect">
            <a:avLst/>
          </a:prstGeom>
          <a:noFill/>
        </p:spPr>
        <p:txBody>
          <a:bodyPr wrap="square" rtlCol="0">
            <a:spAutoFit/>
          </a:bodyPr>
          <a:lstStyle/>
          <a:p>
            <a:pPr algn="ctr"/>
            <a:r>
              <a:rPr lang="en-US" sz="5200">
                <a:solidFill>
                  <a:schemeClr val="accent3">
                    <a:lumMod val="10000"/>
                  </a:schemeClr>
                </a:solidFill>
              </a:rPr>
              <a:t>Đặt Vấn Đề</a:t>
            </a:r>
            <a:endParaRPr lang="vi-VN" sz="5200">
              <a:solidFill>
                <a:schemeClr val="accent3">
                  <a:lumMod val="10000"/>
                </a:schemeClr>
              </a:solidFill>
            </a:endParaRPr>
          </a:p>
        </p:txBody>
      </p:sp>
      <p:sp>
        <p:nvSpPr>
          <p:cNvPr id="6" name="TextBox 8">
            <a:extLst>
              <a:ext uri="{FF2B5EF4-FFF2-40B4-BE49-F238E27FC236}">
                <a16:creationId xmlns:a16="http://schemas.microsoft.com/office/drawing/2014/main" id="{47C907AB-8482-656A-E044-7041A7CBE081}"/>
              </a:ext>
            </a:extLst>
          </p:cNvPr>
          <p:cNvSpPr txBox="1"/>
          <p:nvPr/>
        </p:nvSpPr>
        <p:spPr>
          <a:xfrm>
            <a:off x="1739697" y="5676189"/>
            <a:ext cx="14116326" cy="919163"/>
          </a:xfrm>
          <a:prstGeom prst="rect">
            <a:avLst/>
          </a:prstGeom>
        </p:spPr>
        <p:txBody>
          <a:bodyPr lIns="0" tIns="0" rIns="0" bIns="0" rtlCol="0" anchor="t">
            <a:spAutoFit/>
          </a:bodyPr>
          <a:lstStyle/>
          <a:p>
            <a:pPr>
              <a:lnSpc>
                <a:spcPts val="8082"/>
              </a:lnSpc>
            </a:pPr>
            <a:endParaRPr lang="en-US" sz="4800" spc="114">
              <a:solidFill>
                <a:srgbClr val="FFFFFF"/>
              </a:solidFill>
              <a:latin typeface="Public Sans"/>
            </a:endParaRPr>
          </a:p>
        </p:txBody>
      </p:sp>
      <p:sp>
        <p:nvSpPr>
          <p:cNvPr id="9" name="TextBox 11">
            <a:extLst>
              <a:ext uri="{FF2B5EF4-FFF2-40B4-BE49-F238E27FC236}">
                <a16:creationId xmlns:a16="http://schemas.microsoft.com/office/drawing/2014/main" id="{E393E9EA-FE46-1234-ED1F-718FEC16D29F}"/>
              </a:ext>
            </a:extLst>
          </p:cNvPr>
          <p:cNvSpPr txBox="1"/>
          <p:nvPr/>
        </p:nvSpPr>
        <p:spPr>
          <a:xfrm>
            <a:off x="11738576" y="4887019"/>
            <a:ext cx="10268312" cy="729942"/>
          </a:xfrm>
          <a:prstGeom prst="rect">
            <a:avLst/>
          </a:prstGeom>
        </p:spPr>
        <p:txBody>
          <a:bodyPr lIns="0" tIns="0" rIns="0" bIns="0" rtlCol="0" anchor="t">
            <a:spAutoFit/>
          </a:bodyPr>
          <a:lstStyle/>
          <a:p>
            <a:pPr>
              <a:lnSpc>
                <a:spcPts val="5880"/>
              </a:lnSpc>
            </a:pPr>
            <a:endParaRPr sz="4800"/>
          </a:p>
        </p:txBody>
      </p:sp>
      <p:sp>
        <p:nvSpPr>
          <p:cNvPr id="14" name="TextBox 13">
            <a:extLst>
              <a:ext uri="{FF2B5EF4-FFF2-40B4-BE49-F238E27FC236}">
                <a16:creationId xmlns:a16="http://schemas.microsoft.com/office/drawing/2014/main" id="{CD1A5C98-55BC-4769-FA28-1786E1AD0D26}"/>
              </a:ext>
            </a:extLst>
          </p:cNvPr>
          <p:cNvSpPr txBox="1"/>
          <p:nvPr/>
        </p:nvSpPr>
        <p:spPr>
          <a:xfrm>
            <a:off x="2009608" y="8619743"/>
            <a:ext cx="13576503" cy="646331"/>
          </a:xfrm>
          <a:prstGeom prst="rect">
            <a:avLst/>
          </a:prstGeom>
          <a:noFill/>
        </p:spPr>
        <p:txBody>
          <a:bodyPr wrap="square" rtlCol="0">
            <a:spAutoFit/>
          </a:bodyPr>
          <a:lstStyle/>
          <a:p>
            <a:br>
              <a:rPr lang="vi-VN"/>
            </a:br>
            <a:endParaRPr lang="vi-VN"/>
          </a:p>
        </p:txBody>
      </p:sp>
    </p:spTree>
    <p:extLst>
      <p:ext uri="{BB962C8B-B14F-4D97-AF65-F5344CB8AC3E}">
        <p14:creationId xmlns:p14="http://schemas.microsoft.com/office/powerpoint/2010/main" val="333723950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33" name="Google Shape;1033;p22"/>
          <p:cNvSpPr txBox="1"/>
          <p:nvPr/>
        </p:nvSpPr>
        <p:spPr>
          <a:xfrm>
            <a:off x="8533388" y="7380492"/>
            <a:ext cx="1408800" cy="587400"/>
          </a:xfrm>
          <a:prstGeom prst="rect">
            <a:avLst/>
          </a:prstGeom>
          <a:noFill/>
          <a:ln>
            <a:noFill/>
          </a:ln>
        </p:spPr>
        <p:txBody>
          <a:bodyPr spcFirstLastPara="1" wrap="square" lIns="182850" tIns="0" rIns="182850" bIns="0" anchor="b" anchorCtr="0">
            <a:noAutofit/>
          </a:bodyPr>
          <a:lstStyle/>
          <a:p>
            <a:pPr algn="ctr"/>
            <a:r>
              <a:rPr lang="en-GB" sz="3600">
                <a:solidFill>
                  <a:schemeClr val="lt1"/>
                </a:solidFill>
                <a:latin typeface="Bahnschrift Light SemiCondensed" panose="020B0502040204020203" pitchFamily="34" charset="0"/>
                <a:ea typeface="Barlow Semi Condensed Medium" panose="00000606000000000000"/>
                <a:cs typeface="Barlow Semi Condensed Medium" panose="00000606000000000000"/>
                <a:sym typeface="Barlow Semi Condensed Medium" panose="00000606000000000000"/>
              </a:rPr>
              <a:t>What</a:t>
            </a:r>
            <a:endParaRPr sz="3600">
              <a:solidFill>
                <a:schemeClr val="lt1"/>
              </a:solidFill>
              <a:latin typeface="Bahnschrift Light SemiCondensed" panose="020B0502040204020203" pitchFamily="34" charset="0"/>
              <a:ea typeface="Barlow Semi Condensed Medium" panose="00000606000000000000"/>
              <a:cs typeface="Barlow Semi Condensed Medium" panose="00000606000000000000"/>
              <a:sym typeface="Barlow Semi Condensed Medium" panose="00000606000000000000"/>
            </a:endParaRPr>
          </a:p>
        </p:txBody>
      </p:sp>
      <p:sp>
        <p:nvSpPr>
          <p:cNvPr id="1035" name="Google Shape;1035;p22"/>
          <p:cNvSpPr txBox="1"/>
          <p:nvPr/>
        </p:nvSpPr>
        <p:spPr>
          <a:xfrm>
            <a:off x="8439094" y="3064398"/>
            <a:ext cx="1408800" cy="587400"/>
          </a:xfrm>
          <a:prstGeom prst="rect">
            <a:avLst/>
          </a:prstGeom>
          <a:noFill/>
          <a:ln>
            <a:noFill/>
          </a:ln>
        </p:spPr>
        <p:txBody>
          <a:bodyPr spcFirstLastPara="1" wrap="square" lIns="182850" tIns="0" rIns="182850" bIns="0" anchor="b" anchorCtr="0">
            <a:noAutofit/>
          </a:bodyPr>
          <a:lstStyle/>
          <a:p>
            <a:pPr algn="ctr"/>
            <a:r>
              <a:rPr lang="en-GB" sz="360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rPr>
              <a:t>Why</a:t>
            </a:r>
            <a:endParaRPr sz="3600">
              <a:solidFill>
                <a:schemeClr val="l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endParaRPr>
          </a:p>
        </p:txBody>
      </p:sp>
      <p:sp>
        <p:nvSpPr>
          <p:cNvPr id="2" name="TextBox 1"/>
          <p:cNvSpPr txBox="1"/>
          <p:nvPr/>
        </p:nvSpPr>
        <p:spPr>
          <a:xfrm>
            <a:off x="952502" y="4125453"/>
            <a:ext cx="7293355" cy="2249142"/>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vi-VN" sz="2400">
                <a:latin typeface="+mj-lt"/>
                <a:ea typeface="Times New Roman" panose="02020603050405020304" pitchFamily="18" charset="0"/>
              </a:rPr>
              <a:t>Với giao diện thân thiện với người dùng, ứng dụng Quản lý lương sản phẩm hỗ trợ người dùng về mọi mặt trong việc quản lý những vấn đề tính lương ,phân công công việc. </a:t>
            </a:r>
            <a:endParaRPr lang="en-US" sz="2400" dirty="0">
              <a:latin typeface="+mj-lt"/>
              <a:ea typeface="Times New Roman" panose="02020603050405020304" pitchFamily="18" charset="0"/>
            </a:endParaRPr>
          </a:p>
        </p:txBody>
      </p:sp>
      <p:sp>
        <p:nvSpPr>
          <p:cNvPr id="12" name="Google Shape;1138;p24">
            <a:extLst>
              <a:ext uri="{FF2B5EF4-FFF2-40B4-BE49-F238E27FC236}">
                <a16:creationId xmlns:a16="http://schemas.microsoft.com/office/drawing/2014/main" id="{63D4B3C9-7D21-4848-83E4-C540D49BB600}"/>
              </a:ext>
            </a:extLst>
          </p:cNvPr>
          <p:cNvSpPr/>
          <p:nvPr/>
        </p:nvSpPr>
        <p:spPr>
          <a:xfrm>
            <a:off x="952502" y="2457633"/>
            <a:ext cx="16154400" cy="7047874"/>
          </a:xfrm>
          <a:prstGeom prst="roundRect">
            <a:avLst>
              <a:gd name="adj" fmla="val 7972"/>
            </a:avLst>
          </a:prstGeom>
          <a:noFill/>
          <a:ln w="9525" cap="flat" cmpd="sng">
            <a:solidFill>
              <a:srgbClr val="77C6FC"/>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13" name="Arrow: Chevron 12">
            <a:extLst>
              <a:ext uri="{FF2B5EF4-FFF2-40B4-BE49-F238E27FC236}">
                <a16:creationId xmlns:a16="http://schemas.microsoft.com/office/drawing/2014/main" id="{C92B6BFA-2F82-4CBF-AE45-D491A68BF330}"/>
              </a:ext>
            </a:extLst>
          </p:cNvPr>
          <p:cNvSpPr/>
          <p:nvPr/>
        </p:nvSpPr>
        <p:spPr>
          <a:xfrm rot="16200000">
            <a:off x="8829262" y="2367592"/>
            <a:ext cx="400880" cy="1040228"/>
          </a:xfrm>
          <a:prstGeom prst="chevron">
            <a:avLst/>
          </a:prstGeom>
          <a:solidFill>
            <a:srgbClr val="77C6F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solidFill>
                <a:schemeClr val="tx1"/>
              </a:solidFill>
            </a:endParaRPr>
          </a:p>
        </p:txBody>
      </p:sp>
      <p:sp>
        <p:nvSpPr>
          <p:cNvPr id="3" name="TextBox 2">
            <a:extLst>
              <a:ext uri="{FF2B5EF4-FFF2-40B4-BE49-F238E27FC236}">
                <a16:creationId xmlns:a16="http://schemas.microsoft.com/office/drawing/2014/main" id="{AD8FE6DC-01E5-95E9-22E6-D8013F52D305}"/>
              </a:ext>
            </a:extLst>
          </p:cNvPr>
          <p:cNvSpPr txBox="1"/>
          <p:nvPr/>
        </p:nvSpPr>
        <p:spPr>
          <a:xfrm>
            <a:off x="4847788" y="712750"/>
            <a:ext cx="8162692" cy="892552"/>
          </a:xfrm>
          <a:prstGeom prst="rect">
            <a:avLst/>
          </a:prstGeom>
          <a:noFill/>
        </p:spPr>
        <p:txBody>
          <a:bodyPr wrap="square" rtlCol="0">
            <a:spAutoFit/>
          </a:bodyPr>
          <a:lstStyle/>
          <a:p>
            <a:pPr algn="ctr"/>
            <a:r>
              <a:rPr lang="en-US" sz="5200">
                <a:solidFill>
                  <a:schemeClr val="accent3">
                    <a:lumMod val="10000"/>
                  </a:schemeClr>
                </a:solidFill>
              </a:rPr>
              <a:t>Đặt Vấn Đề</a:t>
            </a:r>
            <a:endParaRPr lang="vi-VN" sz="5200">
              <a:solidFill>
                <a:schemeClr val="accent3">
                  <a:lumMod val="10000"/>
                </a:schemeClr>
              </a:solidFill>
            </a:endParaRPr>
          </a:p>
        </p:txBody>
      </p:sp>
      <p:sp>
        <p:nvSpPr>
          <p:cNvPr id="6" name="TextBox 8">
            <a:extLst>
              <a:ext uri="{FF2B5EF4-FFF2-40B4-BE49-F238E27FC236}">
                <a16:creationId xmlns:a16="http://schemas.microsoft.com/office/drawing/2014/main" id="{47C907AB-8482-656A-E044-7041A7CBE081}"/>
              </a:ext>
            </a:extLst>
          </p:cNvPr>
          <p:cNvSpPr txBox="1"/>
          <p:nvPr/>
        </p:nvSpPr>
        <p:spPr>
          <a:xfrm>
            <a:off x="1739697" y="5676189"/>
            <a:ext cx="14116326" cy="919163"/>
          </a:xfrm>
          <a:prstGeom prst="rect">
            <a:avLst/>
          </a:prstGeom>
        </p:spPr>
        <p:txBody>
          <a:bodyPr lIns="0" tIns="0" rIns="0" bIns="0" rtlCol="0" anchor="t">
            <a:spAutoFit/>
          </a:bodyPr>
          <a:lstStyle/>
          <a:p>
            <a:pPr>
              <a:lnSpc>
                <a:spcPts val="8082"/>
              </a:lnSpc>
            </a:pPr>
            <a:endParaRPr lang="en-US" sz="4800" spc="114">
              <a:solidFill>
                <a:srgbClr val="FFFFFF"/>
              </a:solidFill>
              <a:latin typeface="Public Sans"/>
            </a:endParaRPr>
          </a:p>
        </p:txBody>
      </p:sp>
      <p:sp>
        <p:nvSpPr>
          <p:cNvPr id="9" name="TextBox 11">
            <a:extLst>
              <a:ext uri="{FF2B5EF4-FFF2-40B4-BE49-F238E27FC236}">
                <a16:creationId xmlns:a16="http://schemas.microsoft.com/office/drawing/2014/main" id="{E393E9EA-FE46-1234-ED1F-718FEC16D29F}"/>
              </a:ext>
            </a:extLst>
          </p:cNvPr>
          <p:cNvSpPr txBox="1"/>
          <p:nvPr/>
        </p:nvSpPr>
        <p:spPr>
          <a:xfrm>
            <a:off x="11738576" y="4887019"/>
            <a:ext cx="10268312" cy="729942"/>
          </a:xfrm>
          <a:prstGeom prst="rect">
            <a:avLst/>
          </a:prstGeom>
        </p:spPr>
        <p:txBody>
          <a:bodyPr lIns="0" tIns="0" rIns="0" bIns="0" rtlCol="0" anchor="t">
            <a:spAutoFit/>
          </a:bodyPr>
          <a:lstStyle/>
          <a:p>
            <a:pPr>
              <a:lnSpc>
                <a:spcPts val="5880"/>
              </a:lnSpc>
            </a:pPr>
            <a:endParaRPr sz="4800"/>
          </a:p>
        </p:txBody>
      </p:sp>
      <p:pic>
        <p:nvPicPr>
          <p:cNvPr id="4" name="Graphic 3">
            <a:extLst>
              <a:ext uri="{FF2B5EF4-FFF2-40B4-BE49-F238E27FC236}">
                <a16:creationId xmlns:a16="http://schemas.microsoft.com/office/drawing/2014/main" id="{1DD3AAC2-2601-5009-445A-2FA1D28FBA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87026" y="2906508"/>
            <a:ext cx="6901497" cy="6211075"/>
          </a:xfrm>
          <a:prstGeom prst="rect">
            <a:avLst/>
          </a:prstGeom>
        </p:spPr>
      </p:pic>
    </p:spTree>
    <p:extLst>
      <p:ext uri="{BB962C8B-B14F-4D97-AF65-F5344CB8AC3E}">
        <p14:creationId xmlns:p14="http://schemas.microsoft.com/office/powerpoint/2010/main" val="3754841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grpSp>
        <p:nvGrpSpPr>
          <p:cNvPr id="36" name="Google Shape;1439;p26"/>
          <p:cNvGrpSpPr/>
          <p:nvPr/>
        </p:nvGrpSpPr>
        <p:grpSpPr>
          <a:xfrm>
            <a:off x="1699688" y="2456590"/>
            <a:ext cx="2933472" cy="2934560"/>
            <a:chOff x="1708681" y="2480698"/>
            <a:chExt cx="809100" cy="809400"/>
          </a:xfrm>
        </p:grpSpPr>
        <p:sp>
          <p:nvSpPr>
            <p:cNvPr id="37" name="Google Shape;1419;p26"/>
            <p:cNvSpPr/>
            <p:nvPr/>
          </p:nvSpPr>
          <p:spPr>
            <a:xfrm>
              <a:off x="1708681" y="2480698"/>
              <a:ext cx="809100" cy="8094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sp>
          <p:nvSpPr>
            <p:cNvPr id="38" name="Google Shape;1440;p26"/>
            <p:cNvSpPr/>
            <p:nvPr/>
          </p:nvSpPr>
          <p:spPr>
            <a:xfrm>
              <a:off x="1812063" y="2584091"/>
              <a:ext cx="602700" cy="6027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182850" tIns="182850" rIns="182850" bIns="182850" anchor="ctr" anchorCtr="0">
              <a:noAutofit/>
            </a:bodyPr>
            <a:lstStyle/>
            <a:p>
              <a:endParaRPr sz="3600"/>
            </a:p>
          </p:txBody>
        </p:sp>
      </p:grpSp>
      <p:sp>
        <p:nvSpPr>
          <p:cNvPr id="39" name="Google Shape;726;p17"/>
          <p:cNvSpPr txBox="1"/>
          <p:nvPr/>
        </p:nvSpPr>
        <p:spPr>
          <a:xfrm>
            <a:off x="2438400" y="3045040"/>
            <a:ext cx="1676400" cy="1757660"/>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8800">
                <a:solidFill>
                  <a:srgbClr val="494949"/>
                </a:solidFill>
                <a:latin typeface="Bahnschrift SemiBold SemiCondensed" panose="020B0502040204020203" pitchFamily="34" charset="0"/>
                <a:cs typeface="Segoe UI Semibold" panose="020B0702040204020203" pitchFamily="34" charset="0"/>
              </a:rPr>
              <a:t>02</a:t>
            </a:r>
          </a:p>
        </p:txBody>
      </p:sp>
      <p:sp>
        <p:nvSpPr>
          <p:cNvPr id="40" name="Google Shape;927;p18"/>
          <p:cNvSpPr txBox="1"/>
          <p:nvPr/>
        </p:nvSpPr>
        <p:spPr>
          <a:xfrm>
            <a:off x="1699688" y="5604738"/>
            <a:ext cx="7713920" cy="1204944"/>
          </a:xfrm>
          <a:prstGeom prst="rect">
            <a:avLst/>
          </a:prstGeom>
          <a:noFill/>
          <a:ln>
            <a:noFill/>
          </a:ln>
        </p:spPr>
        <p:txBody>
          <a:bodyPr spcFirstLastPara="1" wrap="square" lIns="182850" tIns="182850" rIns="182850" bIns="18285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jalla One" panose="02000506040000020004"/>
              <a:buNone/>
              <a:defRPr sz="2800" b="0" i="0" u="none" strike="noStrike" cap="none">
                <a:solidFill>
                  <a:schemeClr val="dk1"/>
                </a:solidFill>
                <a:latin typeface="Fjalla One" panose="02000506040000020004"/>
                <a:ea typeface="Fjalla One" panose="02000506040000020004"/>
                <a:cs typeface="Fjalla One" panose="02000506040000020004"/>
                <a:sym typeface="Fjalla One" panose="02000506040000020004"/>
              </a:defRPr>
            </a:lvl1pPr>
            <a:lvl2pPr marR="0" lvl="1"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ctr"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algn="l"/>
            <a:r>
              <a:rPr lang="en-US" sz="6400">
                <a:latin typeface="Bahnschrift Light SemiCondensed" panose="020B0502040204020203" pitchFamily="34" charset="0"/>
              </a:rPr>
              <a:t>II. Phân Tích</a:t>
            </a:r>
          </a:p>
        </p:txBody>
      </p:sp>
      <p:pic>
        <p:nvPicPr>
          <p:cNvPr id="3" name="Graphic 2">
            <a:extLst>
              <a:ext uri="{FF2B5EF4-FFF2-40B4-BE49-F238E27FC236}">
                <a16:creationId xmlns:a16="http://schemas.microsoft.com/office/drawing/2014/main" id="{1660A1C7-F331-6F22-1881-8036A51062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64890" y="1788393"/>
            <a:ext cx="7848600" cy="7205513"/>
          </a:xfrm>
          <a:prstGeom prst="rect">
            <a:avLst/>
          </a:prstGeom>
        </p:spPr>
      </p:pic>
    </p:spTree>
    <p:extLst>
      <p:ext uri="{BB962C8B-B14F-4D97-AF65-F5344CB8AC3E}">
        <p14:creationId xmlns:p14="http://schemas.microsoft.com/office/powerpoint/2010/main" val="4056032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75A37A-642B-FBAB-A9B4-3F0609CB6D75}"/>
              </a:ext>
            </a:extLst>
          </p:cNvPr>
          <p:cNvPicPr>
            <a:picLocks noChangeAspect="1"/>
          </p:cNvPicPr>
          <p:nvPr/>
        </p:nvPicPr>
        <p:blipFill>
          <a:blip r:embed="rId2"/>
          <a:stretch>
            <a:fillRect/>
          </a:stretch>
        </p:blipFill>
        <p:spPr>
          <a:xfrm>
            <a:off x="4419600" y="0"/>
            <a:ext cx="10058400" cy="10287000"/>
          </a:xfrm>
          <a:prstGeom prst="rect">
            <a:avLst/>
          </a:prstGeom>
        </p:spPr>
      </p:pic>
    </p:spTree>
    <p:extLst>
      <p:ext uri="{BB962C8B-B14F-4D97-AF65-F5344CB8AC3E}">
        <p14:creationId xmlns:p14="http://schemas.microsoft.com/office/powerpoint/2010/main" val="88847265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33846E-8CB4-A092-91A1-CB3D28A0600D}"/>
              </a:ext>
            </a:extLst>
          </p:cNvPr>
          <p:cNvPicPr>
            <a:picLocks noChangeAspect="1"/>
          </p:cNvPicPr>
          <p:nvPr/>
        </p:nvPicPr>
        <p:blipFill>
          <a:blip r:embed="rId2"/>
          <a:stretch>
            <a:fillRect/>
          </a:stretch>
        </p:blipFill>
        <p:spPr>
          <a:xfrm>
            <a:off x="4419600" y="1866900"/>
            <a:ext cx="12649200" cy="7086600"/>
          </a:xfrm>
          <a:prstGeom prst="rect">
            <a:avLst/>
          </a:prstGeom>
        </p:spPr>
      </p:pic>
      <p:sp>
        <p:nvSpPr>
          <p:cNvPr id="4" name="TextBox 3">
            <a:extLst>
              <a:ext uri="{FF2B5EF4-FFF2-40B4-BE49-F238E27FC236}">
                <a16:creationId xmlns:a16="http://schemas.microsoft.com/office/drawing/2014/main" id="{9BFF34B1-BC05-CDEF-766C-A70939733131}"/>
              </a:ext>
            </a:extLst>
          </p:cNvPr>
          <p:cNvSpPr txBox="1"/>
          <p:nvPr/>
        </p:nvSpPr>
        <p:spPr>
          <a:xfrm>
            <a:off x="381000" y="3390900"/>
            <a:ext cx="2895600" cy="2554545"/>
          </a:xfrm>
          <a:prstGeom prst="rect">
            <a:avLst/>
          </a:prstGeom>
          <a:noFill/>
        </p:spPr>
        <p:txBody>
          <a:bodyPr wrap="square" rtlCol="0">
            <a:spAutoFit/>
          </a:bodyPr>
          <a:lstStyle/>
          <a:p>
            <a:r>
              <a:rPr lang="en-US" sz="4000">
                <a:ln w="0"/>
                <a:solidFill>
                  <a:schemeClr val="accent1"/>
                </a:solidFill>
                <a:effectLst>
                  <a:outerShdw blurRad="38100" dist="25400" dir="5400000" algn="ctr" rotWithShape="0">
                    <a:srgbClr val="6E747A">
                      <a:alpha val="43000"/>
                    </a:srgbClr>
                  </a:outerShdw>
                </a:effectLst>
              </a:rPr>
              <a:t>Đặt tả usecase tính lương nhân viên</a:t>
            </a:r>
            <a:endParaRPr lang="vi-VN" sz="400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3353171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931</Words>
  <Application>Microsoft Office PowerPoint</Application>
  <PresentationFormat>Custom</PresentationFormat>
  <Paragraphs>123</Paragraphs>
  <Slides>34</Slides>
  <Notes>14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34</vt:i4>
      </vt:variant>
    </vt:vector>
  </HeadingPairs>
  <TitlesOfParts>
    <vt:vector size="50" baseType="lpstr">
      <vt:lpstr>Muli Bold</vt:lpstr>
      <vt:lpstr>Barlow Semi Condensed Medium</vt:lpstr>
      <vt:lpstr>Calibri</vt:lpstr>
      <vt:lpstr>Bahnschrift Light SemiCondensed</vt:lpstr>
      <vt:lpstr>Muli Bold Bold</vt:lpstr>
      <vt:lpstr>Muli Black Bold</vt:lpstr>
      <vt:lpstr>Arial</vt:lpstr>
      <vt:lpstr>Wingdings</vt:lpstr>
      <vt:lpstr>Fjalla One</vt:lpstr>
      <vt:lpstr>Public Sans</vt:lpstr>
      <vt:lpstr>Bahnschrift SemiBold SemiCondensed</vt:lpstr>
      <vt:lpstr>Times New Roman</vt:lpstr>
      <vt:lpstr>Bahnschrift SemiBold</vt:lpstr>
      <vt:lpstr>Josefin Sans</vt:lpstr>
      <vt:lpstr>Bahnschrift SemiLight SemiCondensed</vt:lpstr>
      <vt:lpstr>Office Theme</vt:lpstr>
      <vt:lpstr>Chương trình quản lý lương sản phẩm nước Healthy</vt:lpstr>
      <vt:lpstr>PowerPoint Presentation</vt:lpstr>
      <vt:lpstr>Nội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Giao diện Tính Lương Công Nhân</vt:lpstr>
      <vt:lpstr>Giao Diện Chấm Công Nhân Viên</vt:lpstr>
      <vt:lpstr>Giao Diện Phân Công Công Nhân</vt:lpstr>
      <vt:lpstr>Giao Diện Công Đoạn Sản Phẩm</vt:lpstr>
      <vt:lpstr>Giao diện Thống Kê Nhân Viên</vt:lpstr>
      <vt:lpstr>PowerPoint Presentation</vt:lpstr>
      <vt:lpstr>PowerPoint Presentation</vt:lpstr>
      <vt:lpstr>PowerPoint Presentation</vt:lpstr>
      <vt:lpstr>PowerPoint Presentation</vt:lpstr>
      <vt:lpstr>PowerPoint Presentation</vt:lpstr>
      <vt:lpstr>PowerPoint Presentation</vt:lpstr>
      <vt:lpstr>Khả năng Ứng dụng Vào Thực Tế</vt:lpstr>
      <vt:lpstr>Hướng Phát Triển</vt:lpstr>
      <vt:lpstr>PowerPoint Presentation</vt:lpstr>
      <vt:lpstr>Kế hoạch  phát triển dự án khởi nghiệp mục tiêu và cách tiếp cận khách hàng </vt:lpstr>
      <vt:lpstr>Gọi vốn đầu Tư</vt:lpstr>
      <vt:lpstr>Các đặc điểm nổi bật của dự án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mòng két Xám Doanh nghiệp Hình học Báo cáo thường niên của Công ty Bản thuyết trình Kinh doanh</dc:title>
  <dc:creator>Phú Nguyễn</dc:creator>
  <cp:lastModifiedBy>Nguyễn Trường Tuấn Kiệt</cp:lastModifiedBy>
  <cp:revision>12</cp:revision>
  <dcterms:created xsi:type="dcterms:W3CDTF">2006-08-16T00:00:00Z</dcterms:created>
  <dcterms:modified xsi:type="dcterms:W3CDTF">2022-12-15T16:29:29Z</dcterms:modified>
  <dc:identifier>DAFQxk29GJQ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2022-12-15T08:23:55Z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8f98b9cc-f93c-476d-9bcc-0bb849a8c9a4</vt:lpwstr>
  </property>
  <property fmtid="{D5CDD505-2E9C-101B-9397-08002B2CF9AE}" pid="7" name="MSIP_Label_defa4170-0d19-0005-0004-bc88714345d2_ActionId">
    <vt:lpwstr>0ec8369b-d809-4660-9349-8020ccf103fb</vt:lpwstr>
  </property>
  <property fmtid="{D5CDD505-2E9C-101B-9397-08002B2CF9AE}" pid="8" name="MSIP_Label_defa4170-0d19-0005-0004-bc88714345d2_ContentBits">
    <vt:lpwstr>0</vt:lpwstr>
  </property>
</Properties>
</file>